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8" r:id="rId3"/>
    <p:sldId id="256" r:id="rId4"/>
    <p:sldId id="258" r:id="rId5"/>
    <p:sldId id="257" r:id="rId6"/>
    <p:sldId id="259" r:id="rId7"/>
    <p:sldId id="261" r:id="rId8"/>
    <p:sldId id="262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3A94FC"/>
    <a:srgbClr val="FF0000"/>
    <a:srgbClr val="FF40FF"/>
    <a:srgbClr val="ACD1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32503"/>
    <p:restoredTop sz="94630"/>
  </p:normalViewPr>
  <p:slideViewPr>
    <p:cSldViewPr snapToGrid="0" snapToObjects="1">
      <p:cViewPr>
        <p:scale>
          <a:sx n="59" d="100"/>
          <a:sy n="59" d="100"/>
        </p:scale>
        <p:origin x="14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anumglasgow/Dropbox/Research/Data/HDX/20200816/20200819_fitting/274_290_DDTEDSSCYIPPLTTIK_fitting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Users/anumglasgow/Dropbox/Research/Data/HDX/20200816/20200819_fitting/293_296_FRLL_fitting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/Users/anumglasgow/Dropbox/Research/Data/HDX/20200816/20200819_fitting/293_301_FRLLGQTSV_fitting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/Users/anumglasgow/Dropbox/Research/Data/HDX/20200816/20200819_fitting/220_223_WSAM_fitting.xlsx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/Users/anumglasgow/Dropbox/Research/Data/HDX/20200816/20200819_fitting/85_92_ADQLGAS_fitting.xlsx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sz="1400" b="1" i="0" u="none" strike="noStrike" baseline="0" dirty="0">
                <a:solidFill>
                  <a:schemeClr val="tx1"/>
                </a:solidFill>
                <a:effectLst/>
              </a:rPr>
              <a:t>DDTEDSSCYIPPLTTIK </a:t>
            </a:r>
            <a:endParaRPr lang="en-US" sz="1400" b="1" i="0" u="none" strike="noStrike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6770739952435935"/>
          <c:y val="0.19224776026958776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9823915599721009"/>
          <c:y val="0.24299919805030901"/>
          <c:w val="0.66573651795929645"/>
          <c:h val="0.49067124389190497"/>
        </c:manualLayout>
      </c:layout>
      <c:scatterChart>
        <c:scatterStyle val="lineMarker"/>
        <c:varyColors val="0"/>
        <c:ser>
          <c:idx val="2"/>
          <c:order val="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C00000"/>
              </a:solidFill>
              <a:ln w="6350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apo'!$D$2:$D$10</c:f>
                <c:numCache>
                  <c:formatCode>General</c:formatCode>
                  <c:ptCount val="9"/>
                  <c:pt idx="0">
                    <c:v>5.6568542495193906E-3</c:v>
                  </c:pt>
                  <c:pt idx="1">
                    <c:v>8.768124086714861E-2</c:v>
                  </c:pt>
                  <c:pt idx="2">
                    <c:v>0.11384419177107531</c:v>
                  </c:pt>
                  <c:pt idx="3">
                    <c:v>5.0204581464263529E-2</c:v>
                  </c:pt>
                  <c:pt idx="4">
                    <c:v>0.12586500705120354</c:v>
                  </c:pt>
                  <c:pt idx="5">
                    <c:v>0.13788582233141214</c:v>
                  </c:pt>
                  <c:pt idx="6">
                    <c:v>0.12657211383237338</c:v>
                  </c:pt>
                  <c:pt idx="7">
                    <c:v>0.23051681066682994</c:v>
                  </c:pt>
                  <c:pt idx="8">
                    <c:v>0.23617366491626893</c:v>
                  </c:pt>
                </c:numCache>
              </c:numRef>
            </c:plus>
            <c:minus>
              <c:numRef>
                <c:f>'Single peptide fitting apo'!$D$2:$D$10</c:f>
                <c:numCache>
                  <c:formatCode>General</c:formatCode>
                  <c:ptCount val="9"/>
                  <c:pt idx="0">
                    <c:v>5.6568542495193906E-3</c:v>
                  </c:pt>
                  <c:pt idx="1">
                    <c:v>8.768124086714861E-2</c:v>
                  </c:pt>
                  <c:pt idx="2">
                    <c:v>0.11384419177107531</c:v>
                  </c:pt>
                  <c:pt idx="3">
                    <c:v>5.0204581464263529E-2</c:v>
                  </c:pt>
                  <c:pt idx="4">
                    <c:v>0.12586500705120354</c:v>
                  </c:pt>
                  <c:pt idx="5">
                    <c:v>0.13788582233141214</c:v>
                  </c:pt>
                  <c:pt idx="6">
                    <c:v>0.12657211383237338</c:v>
                  </c:pt>
                  <c:pt idx="7">
                    <c:v>0.23051681066682994</c:v>
                  </c:pt>
                  <c:pt idx="8">
                    <c:v>0.23617366491626893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apo'!$B$2:$B$10</c:f>
              <c:numCache>
                <c:formatCode>0.00</c:formatCode>
                <c:ptCount val="9"/>
                <c:pt idx="0">
                  <c:v>0</c:v>
                </c:pt>
                <c:pt idx="1">
                  <c:v>0.91445830085732915</c:v>
                </c:pt>
                <c:pt idx="2">
                  <c:v>0.99931800467651122</c:v>
                </c:pt>
                <c:pt idx="3">
                  <c:v>1.3944855806704299</c:v>
                </c:pt>
                <c:pt idx="4">
                  <c:v>1.5021434138739043</c:v>
                </c:pt>
                <c:pt idx="5">
                  <c:v>2.9244933749027857</c:v>
                </c:pt>
                <c:pt idx="6">
                  <c:v>3.7198947778642064</c:v>
                </c:pt>
                <c:pt idx="7">
                  <c:v>4.468433359314079</c:v>
                </c:pt>
                <c:pt idx="8">
                  <c:v>5.6438035853469408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C5-9C44-BA2D-11CCEA641CC0}"/>
            </c:ext>
          </c:extLst>
        </c:ser>
        <c:ser>
          <c:idx val="3"/>
          <c:order val="1"/>
          <c:spPr>
            <a:ln w="12700">
              <a:solidFill>
                <a:srgbClr val="C00000"/>
              </a:solidFill>
              <a:prstDash val="solid"/>
            </a:ln>
          </c:spPr>
          <c:marker>
            <c:symbol val="none"/>
          </c:marker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apo'!$C$2:$C$10</c:f>
              <c:numCache>
                <c:formatCode>0.00</c:formatCode>
                <c:ptCount val="9"/>
                <c:pt idx="0">
                  <c:v>-6.5882730382327281E-9</c:v>
                </c:pt>
                <c:pt idx="1">
                  <c:v>0.90852752461412933</c:v>
                </c:pt>
                <c:pt idx="2">
                  <c:v>1.0828994558326848</c:v>
                </c:pt>
                <c:pt idx="3">
                  <c:v>1.1837903245579486</c:v>
                </c:pt>
                <c:pt idx="4">
                  <c:v>1.6062096140341868</c:v>
                </c:pt>
                <c:pt idx="5">
                  <c:v>2.7789558054700798</c:v>
                </c:pt>
                <c:pt idx="6">
                  <c:v>3.7580039714898827</c:v>
                </c:pt>
                <c:pt idx="7">
                  <c:v>4.5349275169568735</c:v>
                </c:pt>
                <c:pt idx="8">
                  <c:v>5.596894668261621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C5-9C44-BA2D-11CCEA641CC0}"/>
            </c:ext>
          </c:extLst>
        </c:ser>
        <c:ser>
          <c:idx val="4"/>
          <c:order val="2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4.9497474682691752E-3</c:v>
                  </c:pt>
                  <c:pt idx="1">
                    <c:v>3.0405591591026043E-2</c:v>
                  </c:pt>
                  <c:pt idx="2">
                    <c:v>0.11737972567692445</c:v>
                  </c:pt>
                  <c:pt idx="3">
                    <c:v>4.0305086527644786E-2</c:v>
                  </c:pt>
                  <c:pt idx="4">
                    <c:v>0.1046518036156264</c:v>
                  </c:pt>
                  <c:pt idx="5">
                    <c:v>1.5556349186138132E-2</c:v>
                  </c:pt>
                  <c:pt idx="6">
                    <c:v>7.1417784899840658E-2</c:v>
                  </c:pt>
                  <c:pt idx="7">
                    <c:v>6.4346717087981606E-2</c:v>
                  </c:pt>
                  <c:pt idx="8">
                    <c:v>9.7580735803767346E-2</c:v>
                  </c:pt>
                </c:numCache>
              </c:numRef>
            </c:plus>
            <c:min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4.9497474682691752E-3</c:v>
                  </c:pt>
                  <c:pt idx="1">
                    <c:v>3.0405591591026043E-2</c:v>
                  </c:pt>
                  <c:pt idx="2">
                    <c:v>0.11737972567692445</c:v>
                  </c:pt>
                  <c:pt idx="3">
                    <c:v>4.0305086527644786E-2</c:v>
                  </c:pt>
                  <c:pt idx="4">
                    <c:v>0.1046518036156264</c:v>
                  </c:pt>
                  <c:pt idx="5">
                    <c:v>1.5556349186138132E-2</c:v>
                  </c:pt>
                  <c:pt idx="6">
                    <c:v>7.1417784899840658E-2</c:v>
                  </c:pt>
                  <c:pt idx="7">
                    <c:v>6.4346717087981606E-2</c:v>
                  </c:pt>
                  <c:pt idx="8">
                    <c:v>9.7580735803767346E-2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ONPFDNA'!$B$2:$B$10</c:f>
              <c:numCache>
                <c:formatCode>0.00</c:formatCode>
                <c:ptCount val="9"/>
                <c:pt idx="0">
                  <c:v>-5.6995323460730593E-2</c:v>
                </c:pt>
                <c:pt idx="1">
                  <c:v>0.76120420888555851</c:v>
                </c:pt>
                <c:pt idx="2">
                  <c:v>0.95752143413883406</c:v>
                </c:pt>
                <c:pt idx="3">
                  <c:v>0.95878799688237393</c:v>
                </c:pt>
                <c:pt idx="4">
                  <c:v>0.91445830085761726</c:v>
                </c:pt>
                <c:pt idx="5">
                  <c:v>1.0056508183942101</c:v>
                </c:pt>
                <c:pt idx="6">
                  <c:v>1.3412899454406069</c:v>
                </c:pt>
                <c:pt idx="7">
                  <c:v>1.3032930631332611</c:v>
                </c:pt>
                <c:pt idx="8">
                  <c:v>1.0031176929071306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C5-9C44-BA2D-11CCEA641CC0}"/>
            </c:ext>
          </c:extLst>
        </c:ser>
        <c:ser>
          <c:idx val="5"/>
          <c:order val="3"/>
          <c:spPr>
            <a:ln w="12700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ONPFDNA'!$C$2:$C$10</c:f>
              <c:numCache>
                <c:formatCode>0.00</c:formatCode>
                <c:ptCount val="9"/>
                <c:pt idx="0">
                  <c:v>-2.6185983159621173E-8</c:v>
                </c:pt>
                <c:pt idx="1">
                  <c:v>0.78148088992293552</c:v>
                </c:pt>
                <c:pt idx="2">
                  <c:v>0.90583208532322246</c:v>
                </c:pt>
                <c:pt idx="3">
                  <c:v>0.96634699984066863</c:v>
                </c:pt>
                <c:pt idx="4">
                  <c:v>1.0255214979646627</c:v>
                </c:pt>
                <c:pt idx="5">
                  <c:v>1.0357732260987724</c:v>
                </c:pt>
                <c:pt idx="6">
                  <c:v>1.0536860529823162</c:v>
                </c:pt>
                <c:pt idx="7">
                  <c:v>1.0843147857686173</c:v>
                </c:pt>
                <c:pt idx="8">
                  <c:v>1.1452741549924692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C5-9C44-BA2D-11CCEA641CC0}"/>
            </c:ext>
          </c:extLst>
        </c:ser>
        <c:ser>
          <c:idx val="6"/>
          <c:order val="4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DNA'!$D$2:$D$10</c:f>
                <c:numCache>
                  <c:formatCode>General</c:formatCode>
                  <c:ptCount val="9"/>
                  <c:pt idx="0">
                    <c:v>4.2426406870993486E-3</c:v>
                  </c:pt>
                  <c:pt idx="1">
                    <c:v>4.1719300090064824E-2</c:v>
                  </c:pt>
                  <c:pt idx="2">
                    <c:v>7.000357133742062E-2</c:v>
                  </c:pt>
                  <c:pt idx="3">
                    <c:v>2.3334523779086611E-2</c:v>
                  </c:pt>
                  <c:pt idx="4">
                    <c:v>6.8589357775161355E-2</c:v>
                  </c:pt>
                  <c:pt idx="5">
                    <c:v>2.1920310216746959E-2</c:v>
                  </c:pt>
                  <c:pt idx="6">
                    <c:v>9.0509667991827927E-2</c:v>
                  </c:pt>
                  <c:pt idx="7">
                    <c:v>0.12798632739471302</c:v>
                  </c:pt>
                  <c:pt idx="8">
                    <c:v>0.27082189719447469</c:v>
                  </c:pt>
                </c:numCache>
              </c:numRef>
            </c:plus>
            <c:minus>
              <c:numRef>
                <c:f>'Single peptide fitting DNA'!$D$2:$D$10</c:f>
                <c:numCache>
                  <c:formatCode>General</c:formatCode>
                  <c:ptCount val="9"/>
                  <c:pt idx="0">
                    <c:v>4.2426406870993486E-3</c:v>
                  </c:pt>
                  <c:pt idx="1">
                    <c:v>4.1719300090064824E-2</c:v>
                  </c:pt>
                  <c:pt idx="2">
                    <c:v>7.000357133742062E-2</c:v>
                  </c:pt>
                  <c:pt idx="3">
                    <c:v>2.3334523779086611E-2</c:v>
                  </c:pt>
                  <c:pt idx="4">
                    <c:v>6.8589357775161355E-2</c:v>
                  </c:pt>
                  <c:pt idx="5">
                    <c:v>2.1920310216746959E-2</c:v>
                  </c:pt>
                  <c:pt idx="6">
                    <c:v>9.0509667991827927E-2</c:v>
                  </c:pt>
                  <c:pt idx="7">
                    <c:v>0.12798632739471302</c:v>
                  </c:pt>
                  <c:pt idx="8">
                    <c:v>0.27082189719447469</c:v>
                  </c:pt>
                </c:numCache>
              </c:numRef>
            </c:minus>
            <c:spPr>
              <a:ln w="3175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DNA'!$B$2:$B$10</c:f>
              <c:numCache>
                <c:formatCode>0.00</c:formatCode>
                <c:ptCount val="9"/>
                <c:pt idx="0">
                  <c:v>-4.8129384255664064E-2</c:v>
                </c:pt>
                <c:pt idx="1">
                  <c:v>0.78400233826985066</c:v>
                </c:pt>
                <c:pt idx="2">
                  <c:v>0.86506235385812524</c:v>
                </c:pt>
                <c:pt idx="3">
                  <c:v>0.98411925175374571</c:v>
                </c:pt>
                <c:pt idx="4">
                  <c:v>1.0018511301638786</c:v>
                </c:pt>
                <c:pt idx="5">
                  <c:v>1.3286243180046329</c:v>
                </c:pt>
                <c:pt idx="6">
                  <c:v>1.2640296180826636</c:v>
                </c:pt>
                <c:pt idx="7">
                  <c:v>1.1867692907247203</c:v>
                </c:pt>
                <c:pt idx="8">
                  <c:v>1.1031761496493662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4C5-9C44-BA2D-11CCEA641CC0}"/>
            </c:ext>
          </c:extLst>
        </c:ser>
        <c:ser>
          <c:idx val="7"/>
          <c:order val="5"/>
          <c:spPr>
            <a:ln w="12700">
              <a:solidFill>
                <a:srgbClr val="7030A0"/>
              </a:solidFill>
              <a:prstDash val="solid"/>
            </a:ln>
          </c:spPr>
          <c:marker>
            <c:symbol val="none"/>
          </c:marker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DNA'!$C$2:$C$10</c:f>
              <c:numCache>
                <c:formatCode>0.00</c:formatCode>
                <c:ptCount val="9"/>
                <c:pt idx="0" formatCode="General">
                  <c:v>-3.013550475827742E-8</c:v>
                </c:pt>
                <c:pt idx="1">
                  <c:v>0.75530937066504222</c:v>
                </c:pt>
                <c:pt idx="2">
                  <c:v>0.90742691245903728</c:v>
                </c:pt>
                <c:pt idx="3">
                  <c:v>0.99273901150390564</c:v>
                </c:pt>
                <c:pt idx="4">
                  <c:v>1.103401572416761</c:v>
                </c:pt>
                <c:pt idx="5">
                  <c:v>1.113681079062566</c:v>
                </c:pt>
                <c:pt idx="6">
                  <c:v>1.1316254281368625</c:v>
                </c:pt>
                <c:pt idx="7">
                  <c:v>1.1623080599958069</c:v>
                </c:pt>
                <c:pt idx="8">
                  <c:v>1.2233747027883339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4C5-9C44-BA2D-11CCEA641CC0}"/>
            </c:ext>
          </c:extLst>
        </c:ser>
        <c:ser>
          <c:idx val="8"/>
          <c:order val="6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ONPF'!$D$2:$D$10</c:f>
                <c:numCache>
                  <c:formatCode>General</c:formatCode>
                  <c:ptCount val="9"/>
                  <c:pt idx="0">
                    <c:v>1.3435028842548262E-2</c:v>
                  </c:pt>
                  <c:pt idx="1">
                    <c:v>6.9296464556331178E-2</c:v>
                  </c:pt>
                  <c:pt idx="2">
                    <c:v>0.25667976157075661</c:v>
                  </c:pt>
                  <c:pt idx="3">
                    <c:v>7.2124891681010481E-2</c:v>
                  </c:pt>
                  <c:pt idx="4">
                    <c:v>0.15697770542339939</c:v>
                  </c:pt>
                  <c:pt idx="5">
                    <c:v>0.18738329701442544</c:v>
                  </c:pt>
                  <c:pt idx="6">
                    <c:v>0.29274220741122164</c:v>
                  </c:pt>
                  <c:pt idx="7">
                    <c:v>0.22910259710440989</c:v>
                  </c:pt>
                  <c:pt idx="8">
                    <c:v>0</c:v>
                  </c:pt>
                </c:numCache>
              </c:numRef>
            </c:plus>
            <c:minus>
              <c:numRef>
                <c:f>'Single peptide fitting ONPF'!$D$2:$D$10</c:f>
                <c:numCache>
                  <c:formatCode>General</c:formatCode>
                  <c:ptCount val="9"/>
                  <c:pt idx="0">
                    <c:v>1.3435028842548262E-2</c:v>
                  </c:pt>
                  <c:pt idx="1">
                    <c:v>6.9296464556331178E-2</c:v>
                  </c:pt>
                  <c:pt idx="2">
                    <c:v>0.25667976157075661</c:v>
                  </c:pt>
                  <c:pt idx="3">
                    <c:v>7.2124891681010481E-2</c:v>
                  </c:pt>
                  <c:pt idx="4">
                    <c:v>0.15697770542339939</c:v>
                  </c:pt>
                  <c:pt idx="5">
                    <c:v>0.18738329701442544</c:v>
                  </c:pt>
                  <c:pt idx="6">
                    <c:v>0.29274220741122164</c:v>
                  </c:pt>
                  <c:pt idx="7">
                    <c:v>0.22910259710440989</c:v>
                  </c:pt>
                  <c:pt idx="8">
                    <c:v>0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ONPF'!$B$2:$B$10</c:f>
              <c:numCache>
                <c:formatCode>0.00</c:formatCode>
                <c:ptCount val="9"/>
                <c:pt idx="0">
                  <c:v>-1.3932190179225704E-2</c:v>
                </c:pt>
                <c:pt idx="1">
                  <c:v>0.79793452844907642</c:v>
                </c:pt>
                <c:pt idx="2">
                  <c:v>1.4451480904131737</c:v>
                </c:pt>
                <c:pt idx="3">
                  <c:v>1.4641465315665585</c:v>
                </c:pt>
                <c:pt idx="4">
                  <c:v>1.4945440374123775</c:v>
                </c:pt>
                <c:pt idx="5">
                  <c:v>2.3900038971163218</c:v>
                </c:pt>
                <c:pt idx="6">
                  <c:v>3.1081449727200874</c:v>
                </c:pt>
                <c:pt idx="7">
                  <c:v>4.0023382696802043</c:v>
                </c:pt>
                <c:pt idx="8">
                  <c:v>5.2233047544816502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4C5-9C44-BA2D-11CCEA641CC0}"/>
            </c:ext>
          </c:extLst>
        </c:ser>
        <c:ser>
          <c:idx val="9"/>
          <c:order val="7"/>
          <c:spPr>
            <a:ln w="1270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ONPF'!$C$2:$C$10</c:f>
              <c:numCache>
                <c:formatCode>0.00</c:formatCode>
                <c:ptCount val="9"/>
                <c:pt idx="0">
                  <c:v>-2.0324360086013016E-2</c:v>
                </c:pt>
                <c:pt idx="1">
                  <c:v>0.89809351976246887</c:v>
                </c:pt>
                <c:pt idx="2">
                  <c:v>1.1434217749108715</c:v>
                </c:pt>
                <c:pt idx="3">
                  <c:v>1.3078883980531106</c:v>
                </c:pt>
                <c:pt idx="4">
                  <c:v>1.70520177127956</c:v>
                </c:pt>
                <c:pt idx="5">
                  <c:v>2.1185001144911162</c:v>
                </c:pt>
                <c:pt idx="6">
                  <c:v>2.8050233247691931</c:v>
                </c:pt>
                <c:pt idx="7">
                  <c:v>3.8826711045175255</c:v>
                </c:pt>
                <c:pt idx="8">
                  <c:v>5.7082731413684504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4C5-9C44-BA2D-11CCEA641CC0}"/>
            </c:ext>
          </c:extLst>
        </c:ser>
        <c:ser>
          <c:idx val="0"/>
          <c:order val="8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70C0"/>
              </a:solidFill>
              <a:ln>
                <a:solidFill>
                  <a:schemeClr val="tx1"/>
                </a:solidFill>
                <a:prstDash val="solid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IPTG'!$D$2:$D$10</c:f>
                <c:numCache>
                  <c:formatCode>General</c:formatCode>
                  <c:ptCount val="9"/>
                  <c:pt idx="0">
                    <c:v>7.7781745930288713E-3</c:v>
                  </c:pt>
                  <c:pt idx="1">
                    <c:v>0.14849242404920071</c:v>
                  </c:pt>
                  <c:pt idx="2">
                    <c:v>0.12091525958293435</c:v>
                  </c:pt>
                  <c:pt idx="3">
                    <c:v>0.14283556979968132</c:v>
                  </c:pt>
                  <c:pt idx="4">
                    <c:v>0.21920310216779115</c:v>
                  </c:pt>
                  <c:pt idx="5">
                    <c:v>0.21496046148069178</c:v>
                  </c:pt>
                  <c:pt idx="6">
                    <c:v>6.9296464556331178E-2</c:v>
                  </c:pt>
                  <c:pt idx="7">
                    <c:v>0.19233304448277502</c:v>
                  </c:pt>
                  <c:pt idx="8">
                    <c:v>0.24112341238461851</c:v>
                  </c:pt>
                </c:numCache>
              </c:numRef>
            </c:plus>
            <c:minus>
              <c:numRef>
                <c:f>'Single peptide fitting IPTG'!$D$2:$D$10</c:f>
                <c:numCache>
                  <c:formatCode>General</c:formatCode>
                  <c:ptCount val="9"/>
                  <c:pt idx="0">
                    <c:v>7.7781745930288713E-3</c:v>
                  </c:pt>
                  <c:pt idx="1">
                    <c:v>0.14849242404920071</c:v>
                  </c:pt>
                  <c:pt idx="2">
                    <c:v>0.12091525958293435</c:v>
                  </c:pt>
                  <c:pt idx="3">
                    <c:v>0.14283556979968132</c:v>
                  </c:pt>
                  <c:pt idx="4">
                    <c:v>0.21920310216779115</c:v>
                  </c:pt>
                  <c:pt idx="5">
                    <c:v>0.21496046148069178</c:v>
                  </c:pt>
                  <c:pt idx="6">
                    <c:v>6.9296464556331178E-2</c:v>
                  </c:pt>
                  <c:pt idx="7">
                    <c:v>0.19233304448277502</c:v>
                  </c:pt>
                  <c:pt idx="8">
                    <c:v>0.24112341238461851</c:v>
                  </c:pt>
                </c:numCache>
              </c:numRef>
            </c:minus>
            <c:spPr>
              <a:ln w="3175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IPTG'!$B$2:$B$10</c:f>
              <c:numCache>
                <c:formatCode>0.00</c:formatCode>
                <c:ptCount val="9"/>
                <c:pt idx="0">
                  <c:v>-2.91309431019912E-2</c:v>
                </c:pt>
                <c:pt idx="1">
                  <c:v>1.0233826968043431</c:v>
                </c:pt>
                <c:pt idx="2">
                  <c:v>1.0829111457521534</c:v>
                </c:pt>
                <c:pt idx="3">
                  <c:v>1.3856196414653634</c:v>
                </c:pt>
                <c:pt idx="4">
                  <c:v>1.9859703819173367</c:v>
                </c:pt>
                <c:pt idx="5">
                  <c:v>2.9029618082617454</c:v>
                </c:pt>
                <c:pt idx="6">
                  <c:v>3.5134450506623245</c:v>
                </c:pt>
                <c:pt idx="7">
                  <c:v>3.9364770070149828</c:v>
                </c:pt>
                <c:pt idx="8">
                  <c:v>4.1555923616522623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4C5-9C44-BA2D-11CCEA641CC0}"/>
            </c:ext>
          </c:extLst>
        </c:ser>
        <c:ser>
          <c:idx val="1"/>
          <c:order val="9"/>
          <c:spPr>
            <a:ln w="12700">
              <a:solidFill>
                <a:srgbClr val="0070C0"/>
              </a:solidFill>
              <a:prstDash val="solid"/>
            </a:ln>
          </c:spPr>
          <c:marker>
            <c:symbol val="none"/>
          </c:marker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IPTG'!$C$2:$C$10</c:f>
              <c:numCache>
                <c:formatCode>0.00</c:formatCode>
                <c:ptCount val="9"/>
                <c:pt idx="0">
                  <c:v>7.9079729431441592E-9</c:v>
                </c:pt>
                <c:pt idx="1">
                  <c:v>1.1212849128968596</c:v>
                </c:pt>
                <c:pt idx="2">
                  <c:v>1.1553129426616184</c:v>
                </c:pt>
                <c:pt idx="3">
                  <c:v>1.1889222685730498</c:v>
                </c:pt>
                <c:pt idx="4">
                  <c:v>1.6737809174790428</c:v>
                </c:pt>
                <c:pt idx="5">
                  <c:v>3.0676443342693194</c:v>
                </c:pt>
                <c:pt idx="6">
                  <c:v>3.7605685009252614</c:v>
                </c:pt>
                <c:pt idx="7">
                  <c:v>3.9403017574485784</c:v>
                </c:pt>
                <c:pt idx="8">
                  <c:v>4.0376704762613134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4C5-9C44-BA2D-11CCEA641CC0}"/>
            </c:ext>
          </c:extLst>
        </c:ser>
        <c:ser>
          <c:idx val="10"/>
          <c:order val="1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009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TMG'!$D$2:$D$10</c:f>
                <c:numCache>
                  <c:formatCode>General</c:formatCode>
                  <c:ptCount val="9"/>
                  <c:pt idx="0">
                    <c:v>4.2426406870993486E-3</c:v>
                  </c:pt>
                  <c:pt idx="1">
                    <c:v>0.12727922061354319</c:v>
                  </c:pt>
                  <c:pt idx="2">
                    <c:v>7.9195959492869533E-2</c:v>
                  </c:pt>
                  <c:pt idx="3">
                    <c:v>0</c:v>
                  </c:pt>
                  <c:pt idx="4">
                    <c:v>5.7275649276122567E-2</c:v>
                  </c:pt>
                  <c:pt idx="5">
                    <c:v>0.16970562748477783</c:v>
                  </c:pt>
                  <c:pt idx="6">
                    <c:v>5.5861435713782916E-2</c:v>
                  </c:pt>
                  <c:pt idx="7">
                    <c:v>0.26587214972612516</c:v>
                  </c:pt>
                  <c:pt idx="8">
                    <c:v>0.30264170234784044</c:v>
                  </c:pt>
                </c:numCache>
              </c:numRef>
            </c:plus>
            <c:minus>
              <c:numRef>
                <c:f>'Single peptide fitting TMG'!$D$2:$D$10</c:f>
                <c:numCache>
                  <c:formatCode>General</c:formatCode>
                  <c:ptCount val="9"/>
                  <c:pt idx="0">
                    <c:v>4.2426406870993486E-3</c:v>
                  </c:pt>
                  <c:pt idx="1">
                    <c:v>0.12727922061354319</c:v>
                  </c:pt>
                  <c:pt idx="2">
                    <c:v>7.9195959492869533E-2</c:v>
                  </c:pt>
                  <c:pt idx="3">
                    <c:v>0</c:v>
                  </c:pt>
                  <c:pt idx="4">
                    <c:v>5.7275649276122567E-2</c:v>
                  </c:pt>
                  <c:pt idx="5">
                    <c:v>0.16970562748477783</c:v>
                  </c:pt>
                  <c:pt idx="6">
                    <c:v>5.5861435713782916E-2</c:v>
                  </c:pt>
                  <c:pt idx="7">
                    <c:v>0.26587214972612516</c:v>
                  </c:pt>
                  <c:pt idx="8">
                    <c:v>0.30264170234784044</c:v>
                  </c:pt>
                </c:numCache>
              </c:numRef>
            </c:minus>
            <c:spPr>
              <a:ln w="3175"/>
            </c:spPr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TMG'!$B$2:$B$10</c:f>
              <c:numCache>
                <c:formatCode>0.00</c:formatCode>
                <c:ptCount val="9"/>
                <c:pt idx="0">
                  <c:v>-3.293063133261058E-2</c:v>
                </c:pt>
                <c:pt idx="1">
                  <c:v>1.0740452065470869</c:v>
                </c:pt>
                <c:pt idx="2">
                  <c:v>1.3526890101327529</c:v>
                </c:pt>
                <c:pt idx="3">
                  <c:v>1.5604053000778866</c:v>
                </c:pt>
                <c:pt idx="4">
                  <c:v>1.9391075604052121</c:v>
                </c:pt>
                <c:pt idx="5">
                  <c:v>2.8598986749805286</c:v>
                </c:pt>
                <c:pt idx="6">
                  <c:v>3.5121784879190727</c:v>
                </c:pt>
                <c:pt idx="7">
                  <c:v>3.7338269680437204</c:v>
                </c:pt>
                <c:pt idx="8">
                  <c:v>4.4152377240839682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4C5-9C44-BA2D-11CCEA641CC0}"/>
            </c:ext>
          </c:extLst>
        </c:ser>
        <c:ser>
          <c:idx val="11"/>
          <c:order val="11"/>
          <c:spPr>
            <a:ln w="12700">
              <a:solidFill>
                <a:srgbClr val="000090"/>
              </a:solidFill>
            </a:ln>
          </c:spPr>
          <c:marker>
            <c:symbol val="none"/>
          </c:marker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TMG'!$C$2:$C$10</c:f>
              <c:numCache>
                <c:formatCode>0.00</c:formatCode>
                <c:ptCount val="9"/>
                <c:pt idx="0">
                  <c:v>1.7450929590268061E-11</c:v>
                </c:pt>
                <c:pt idx="1">
                  <c:v>1.0943475102714135</c:v>
                </c:pt>
                <c:pt idx="2">
                  <c:v>1.3484657814400514</c:v>
                </c:pt>
                <c:pt idx="3">
                  <c:v>1.507372711085182</c:v>
                </c:pt>
                <c:pt idx="4">
                  <c:v>1.9851754741185754</c:v>
                </c:pt>
                <c:pt idx="5">
                  <c:v>2.8457372940000134</c:v>
                </c:pt>
                <c:pt idx="6">
                  <c:v>3.4404552829228958</c:v>
                </c:pt>
                <c:pt idx="7">
                  <c:v>3.8300060375396505</c:v>
                </c:pt>
                <c:pt idx="8">
                  <c:v>4.3745909969104861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4C5-9C44-BA2D-11CCEA641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258696"/>
        <c:axId val="2084264776"/>
      </c:scatterChart>
      <c:valAx>
        <c:axId val="2084258696"/>
        <c:scaling>
          <c:logBase val="10"/>
          <c:orientation val="minMax"/>
          <c:max val="1500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Exchange time (s)</a:t>
                </a:r>
              </a:p>
            </c:rich>
          </c:tx>
          <c:layout>
            <c:manualLayout>
              <c:xMode val="edge"/>
              <c:yMode val="edge"/>
              <c:x val="0.34437216814435595"/>
              <c:y val="0.86372928119311931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64776"/>
        <c:crosses val="autoZero"/>
        <c:crossBetween val="midCat"/>
      </c:valAx>
      <c:valAx>
        <c:axId val="2084264776"/>
        <c:scaling>
          <c:orientation val="minMax"/>
          <c:max val="8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1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Number of D</a:t>
                </a:r>
              </a:p>
            </c:rich>
          </c:tx>
          <c:layout>
            <c:manualLayout>
              <c:xMode val="edge"/>
              <c:yMode val="edge"/>
              <c:x val="4.7992180612194138E-2"/>
              <c:y val="0.32151377499996942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58696"/>
        <c:crosses val="autoZero"/>
        <c:crossBetween val="midCat"/>
        <c:majorUnit val="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dirty="0"/>
              <a:t>FRLL </a:t>
            </a:r>
          </a:p>
        </c:rich>
      </c:tx>
      <c:layout>
        <c:manualLayout>
          <c:xMode val="edge"/>
          <c:yMode val="edge"/>
          <c:x val="0.45455075575984849"/>
          <c:y val="0.20385610637518017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1862213024047841"/>
          <c:y val="0.24299919805030901"/>
          <c:w val="0.64535366918082837"/>
          <c:h val="0.49067124389190497"/>
        </c:manualLayout>
      </c:layout>
      <c:scatterChart>
        <c:scatterStyle val="lineMarker"/>
        <c:varyColors val="0"/>
        <c:ser>
          <c:idx val="2"/>
          <c:order val="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C00000"/>
              </a:solidFill>
              <a:ln w="6350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apo'!$D$2:$D$10</c:f>
                <c:numCache>
                  <c:formatCode>General</c:formatCode>
                  <c:ptCount val="9"/>
                  <c:pt idx="0">
                    <c:v>4.9497474682691752E-3</c:v>
                  </c:pt>
                  <c:pt idx="1">
                    <c:v>7.0710678116982662E-4</c:v>
                  </c:pt>
                  <c:pt idx="2">
                    <c:v>2.2627416997916788E-2</c:v>
                  </c:pt>
                  <c:pt idx="3">
                    <c:v>4.7376154339503831E-2</c:v>
                  </c:pt>
                  <c:pt idx="4">
                    <c:v>3.5355339059295219E-3</c:v>
                  </c:pt>
                  <c:pt idx="5">
                    <c:v>8.768124086714861E-2</c:v>
                  </c:pt>
                  <c:pt idx="6">
                    <c:v>2.1213203435577133E-2</c:v>
                  </c:pt>
                  <c:pt idx="7">
                    <c:v>6.0811183182052087E-2</c:v>
                  </c:pt>
                  <c:pt idx="8">
                    <c:v>0.12515790027003371</c:v>
                  </c:pt>
                </c:numCache>
              </c:numRef>
            </c:plus>
            <c:minus>
              <c:numRef>
                <c:f>'Single peptide fitting apo'!$D$2:$D$10</c:f>
                <c:numCache>
                  <c:formatCode>General</c:formatCode>
                  <c:ptCount val="9"/>
                  <c:pt idx="0">
                    <c:v>4.9497474682691752E-3</c:v>
                  </c:pt>
                  <c:pt idx="1">
                    <c:v>7.0710678116982662E-4</c:v>
                  </c:pt>
                  <c:pt idx="2">
                    <c:v>2.2627416997916788E-2</c:v>
                  </c:pt>
                  <c:pt idx="3">
                    <c:v>4.7376154339503831E-2</c:v>
                  </c:pt>
                  <c:pt idx="4">
                    <c:v>3.5355339059295219E-3</c:v>
                  </c:pt>
                  <c:pt idx="5">
                    <c:v>8.768124086714861E-2</c:v>
                  </c:pt>
                  <c:pt idx="6">
                    <c:v>2.1213203435577133E-2</c:v>
                  </c:pt>
                  <c:pt idx="7">
                    <c:v>6.0811183182052087E-2</c:v>
                  </c:pt>
                  <c:pt idx="8">
                    <c:v>0.12515790027003371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apo'!$B$2:$B$10</c:f>
              <c:numCache>
                <c:formatCode>0.00</c:formatCode>
                <c:ptCount val="9"/>
                <c:pt idx="0">
                  <c:v>0</c:v>
                </c:pt>
                <c:pt idx="1">
                  <c:v>4.9539536360731468E-2</c:v>
                </c:pt>
                <c:pt idx="2">
                  <c:v>8.3201016195668928E-2</c:v>
                </c:pt>
                <c:pt idx="3">
                  <c:v>0.1333756748174206</c:v>
                </c:pt>
                <c:pt idx="4">
                  <c:v>9.6538583677382106E-2</c:v>
                </c:pt>
                <c:pt idx="5">
                  <c:v>0.32835820895524542</c:v>
                </c:pt>
                <c:pt idx="6">
                  <c:v>0.4579231502064004</c:v>
                </c:pt>
                <c:pt idx="7">
                  <c:v>0.56208320101616938</c:v>
                </c:pt>
                <c:pt idx="8">
                  <c:v>0.80279453794860445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C5-9C44-BA2D-11CCEA641CC0}"/>
            </c:ext>
          </c:extLst>
        </c:ser>
        <c:ser>
          <c:idx val="3"/>
          <c:order val="1"/>
          <c:spPr>
            <a:ln w="12700">
              <a:solidFill>
                <a:srgbClr val="C00000"/>
              </a:solidFill>
              <a:prstDash val="solid"/>
            </a:ln>
          </c:spPr>
          <c:marker>
            <c:symbol val="none"/>
          </c:marker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apo'!$C$2:$C$10</c:f>
              <c:numCache>
                <c:formatCode>0.00</c:formatCode>
                <c:ptCount val="9"/>
                <c:pt idx="0">
                  <c:v>-1.3843518997802562E-8</c:v>
                </c:pt>
                <c:pt idx="1">
                  <c:v>6.1832051761925966E-2</c:v>
                </c:pt>
                <c:pt idx="2">
                  <c:v>6.4717701136926653E-2</c:v>
                </c:pt>
                <c:pt idx="3">
                  <c:v>6.7588013072259256E-2</c:v>
                </c:pt>
                <c:pt idx="4">
                  <c:v>0.11150010858115023</c:v>
                </c:pt>
                <c:pt idx="5">
                  <c:v>0.2837589030452583</c:v>
                </c:pt>
                <c:pt idx="6">
                  <c:v>0.46255762832892544</c:v>
                </c:pt>
                <c:pt idx="7">
                  <c:v>0.61104534906121599</c:v>
                </c:pt>
                <c:pt idx="8">
                  <c:v>0.76104288338606252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C5-9C44-BA2D-11CCEA641CC0}"/>
            </c:ext>
          </c:extLst>
        </c:ser>
        <c:ser>
          <c:idx val="4"/>
          <c:order val="2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7.0710678118590439E-3</c:v>
                  </c:pt>
                  <c:pt idx="1">
                    <c:v>1.0606601717788567E-2</c:v>
                  </c:pt>
                  <c:pt idx="2">
                    <c:v>1.6970562748477785E-2</c:v>
                  </c:pt>
                  <c:pt idx="3">
                    <c:v>2.8284271246793065E-3</c:v>
                  </c:pt>
                  <c:pt idx="4">
                    <c:v>1.4142135623396532E-3</c:v>
                  </c:pt>
                  <c:pt idx="5">
                    <c:v>3.889087296522474E-2</c:v>
                  </c:pt>
                  <c:pt idx="6">
                    <c:v>6.0104076400801877E-2</c:v>
                  </c:pt>
                  <c:pt idx="7">
                    <c:v>3.889087296522474E-2</c:v>
                  </c:pt>
                  <c:pt idx="8">
                    <c:v>6.3639610306892172E-3</c:v>
                  </c:pt>
                </c:numCache>
              </c:numRef>
            </c:plus>
            <c:min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7.0710678118590439E-3</c:v>
                  </c:pt>
                  <c:pt idx="1">
                    <c:v>1.0606601717788567E-2</c:v>
                  </c:pt>
                  <c:pt idx="2">
                    <c:v>1.6970562748477785E-2</c:v>
                  </c:pt>
                  <c:pt idx="3">
                    <c:v>2.8284271246793065E-3</c:v>
                  </c:pt>
                  <c:pt idx="4">
                    <c:v>1.4142135623396532E-3</c:v>
                  </c:pt>
                  <c:pt idx="5">
                    <c:v>3.889087296522474E-2</c:v>
                  </c:pt>
                  <c:pt idx="6">
                    <c:v>6.0104076400801877E-2</c:v>
                  </c:pt>
                  <c:pt idx="7">
                    <c:v>3.889087296522474E-2</c:v>
                  </c:pt>
                  <c:pt idx="8">
                    <c:v>6.3639610306892172E-3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ONPFDNA'!$B$2:$B$10</c:f>
              <c:numCache>
                <c:formatCode>0.00</c:formatCode>
                <c:ptCount val="9"/>
                <c:pt idx="0">
                  <c:v>-1.9053667830606226E-3</c:v>
                </c:pt>
                <c:pt idx="1">
                  <c:v>4.5728802794610224E-2</c:v>
                </c:pt>
                <c:pt idx="2">
                  <c:v>6.6687837408710302E-2</c:v>
                </c:pt>
                <c:pt idx="3">
                  <c:v>7.8120038107362857E-2</c:v>
                </c:pt>
                <c:pt idx="4">
                  <c:v>6.5417592886669887E-2</c:v>
                </c:pt>
                <c:pt idx="5">
                  <c:v>0.12321371864080846</c:v>
                </c:pt>
                <c:pt idx="6">
                  <c:v>0.19053667831068338</c:v>
                </c:pt>
                <c:pt idx="7">
                  <c:v>0.20832010161953801</c:v>
                </c:pt>
                <c:pt idx="8">
                  <c:v>0.2146713242298845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C5-9C44-BA2D-11CCEA641CC0}"/>
            </c:ext>
          </c:extLst>
        </c:ser>
        <c:ser>
          <c:idx val="5"/>
          <c:order val="3"/>
          <c:spPr>
            <a:ln w="12700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ONPFDNA'!$C$2:$C$10</c:f>
              <c:numCache>
                <c:formatCode>0.00</c:formatCode>
                <c:ptCount val="9"/>
                <c:pt idx="0">
                  <c:v>9.6741531097066513E-7</c:v>
                </c:pt>
                <c:pt idx="1">
                  <c:v>5.0140365467292725E-2</c:v>
                </c:pt>
                <c:pt idx="2">
                  <c:v>6.17491360653184E-2</c:v>
                </c:pt>
                <c:pt idx="3">
                  <c:v>6.8875849205373374E-2</c:v>
                </c:pt>
                <c:pt idx="4">
                  <c:v>8.2764867709177681E-2</c:v>
                </c:pt>
                <c:pt idx="5">
                  <c:v>9.8617341153102167E-2</c:v>
                </c:pt>
                <c:pt idx="6">
                  <c:v>0.12603727779064133</c:v>
                </c:pt>
                <c:pt idx="7">
                  <c:v>0.17212353112564394</c:v>
                </c:pt>
                <c:pt idx="8">
                  <c:v>0.26091484519080366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C5-9C44-BA2D-11CCEA641CC0}"/>
            </c:ext>
          </c:extLst>
        </c:ser>
        <c:ser>
          <c:idx val="6"/>
          <c:order val="4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DNA'!$D$2:$D$10</c:f>
                <c:numCache>
                  <c:formatCode>General</c:formatCode>
                  <c:ptCount val="9"/>
                  <c:pt idx="0">
                    <c:v>2.1213203435094799E-3</c:v>
                  </c:pt>
                  <c:pt idx="1">
                    <c:v>1.4142135623798477E-2</c:v>
                  </c:pt>
                  <c:pt idx="2">
                    <c:v>8.0610173055289572E-2</c:v>
                  </c:pt>
                  <c:pt idx="3">
                    <c:v>1.4142135623718088E-2</c:v>
                  </c:pt>
                  <c:pt idx="4">
                    <c:v>1.9091883092067653E-2</c:v>
                  </c:pt>
                  <c:pt idx="5">
                    <c:v>1.2020815280208609E-2</c:v>
                  </c:pt>
                  <c:pt idx="6">
                    <c:v>7.566042558694E-2</c:v>
                  </c:pt>
                  <c:pt idx="7">
                    <c:v>5.5154328932532699E-2</c:v>
                  </c:pt>
                  <c:pt idx="8">
                    <c:v>0.20011121907580387</c:v>
                  </c:pt>
                </c:numCache>
              </c:numRef>
            </c:plus>
            <c:minus>
              <c:numRef>
                <c:f>'Single peptide fitting DNA'!$D$2:$D$10</c:f>
                <c:numCache>
                  <c:formatCode>General</c:formatCode>
                  <c:ptCount val="9"/>
                  <c:pt idx="0">
                    <c:v>2.1213203435094799E-3</c:v>
                  </c:pt>
                  <c:pt idx="1">
                    <c:v>1.4142135623798477E-2</c:v>
                  </c:pt>
                  <c:pt idx="2">
                    <c:v>8.0610173055289572E-2</c:v>
                  </c:pt>
                  <c:pt idx="3">
                    <c:v>1.4142135623718088E-2</c:v>
                  </c:pt>
                  <c:pt idx="4">
                    <c:v>1.9091883092067653E-2</c:v>
                  </c:pt>
                  <c:pt idx="5">
                    <c:v>1.2020815280208609E-2</c:v>
                  </c:pt>
                  <c:pt idx="6">
                    <c:v>7.566042558694E-2</c:v>
                  </c:pt>
                  <c:pt idx="7">
                    <c:v>5.5154328932532699E-2</c:v>
                  </c:pt>
                  <c:pt idx="8">
                    <c:v>0.20011121907580387</c:v>
                  </c:pt>
                </c:numCache>
              </c:numRef>
            </c:minus>
            <c:spPr>
              <a:ln w="3175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DNA'!$B$2:$B$10</c:f>
              <c:numCache>
                <c:formatCode>0.00</c:formatCode>
                <c:ptCount val="9"/>
                <c:pt idx="0">
                  <c:v>-2.5404890440808301E-3</c:v>
                </c:pt>
                <c:pt idx="1">
                  <c:v>4.382343601140519E-2</c:v>
                </c:pt>
                <c:pt idx="2">
                  <c:v>0.12003810733570743</c:v>
                </c:pt>
                <c:pt idx="3">
                  <c:v>8.8281994283974999E-2</c:v>
                </c:pt>
                <c:pt idx="4">
                  <c:v>7.6214671324302236E-2</c:v>
                </c:pt>
                <c:pt idx="5">
                  <c:v>0.1257542076850337</c:v>
                </c:pt>
                <c:pt idx="6">
                  <c:v>0.21086059066376325</c:v>
                </c:pt>
                <c:pt idx="7">
                  <c:v>0.25595427119720887</c:v>
                </c:pt>
                <c:pt idx="8">
                  <c:v>0.27437281676737252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4C5-9C44-BA2D-11CCEA641CC0}"/>
            </c:ext>
          </c:extLst>
        </c:ser>
        <c:ser>
          <c:idx val="7"/>
          <c:order val="5"/>
          <c:spPr>
            <a:ln w="12700">
              <a:solidFill>
                <a:srgbClr val="7030A0"/>
              </a:solidFill>
              <a:prstDash val="solid"/>
            </a:ln>
          </c:spPr>
          <c:marker>
            <c:symbol val="none"/>
          </c:marker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DNA'!$C$2:$C$10</c:f>
              <c:numCache>
                <c:formatCode>0.00</c:formatCode>
                <c:ptCount val="9"/>
                <c:pt idx="0" formatCode="General">
                  <c:v>-8.3481324075762586E-9</c:v>
                </c:pt>
                <c:pt idx="1">
                  <c:v>5.2867729316511847E-2</c:v>
                </c:pt>
                <c:pt idx="2">
                  <c:v>6.386468545770474E-2</c:v>
                </c:pt>
                <c:pt idx="3">
                  <c:v>7.0305936091972443E-2</c:v>
                </c:pt>
                <c:pt idx="4">
                  <c:v>8.8067213104050746E-2</c:v>
                </c:pt>
                <c:pt idx="5">
                  <c:v>0.13332981143631994</c:v>
                </c:pt>
                <c:pt idx="6">
                  <c:v>0.19034238048673879</c:v>
                </c:pt>
                <c:pt idx="7">
                  <c:v>0.24604845117800678</c:v>
                </c:pt>
                <c:pt idx="8">
                  <c:v>0.28591316742852602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4C5-9C44-BA2D-11CCEA641CC0}"/>
            </c:ext>
          </c:extLst>
        </c:ser>
        <c:ser>
          <c:idx val="8"/>
          <c:order val="6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ONPF'!$D$2:$D$10</c:f>
                <c:numCache>
                  <c:formatCode>General</c:formatCode>
                  <c:ptCount val="9"/>
                  <c:pt idx="0">
                    <c:v>7.0710678118590439E-3</c:v>
                  </c:pt>
                  <c:pt idx="1">
                    <c:v>1.2727922061378434E-2</c:v>
                  </c:pt>
                  <c:pt idx="2">
                    <c:v>8.6267027304808952E-2</c:v>
                  </c:pt>
                  <c:pt idx="3">
                    <c:v>1.9091883091987265E-2</c:v>
                  </c:pt>
                  <c:pt idx="4">
                    <c:v>1.6970562748477785E-2</c:v>
                  </c:pt>
                  <c:pt idx="5">
                    <c:v>2.3334523779167001E-2</c:v>
                  </c:pt>
                  <c:pt idx="6">
                    <c:v>0.12586500705120354</c:v>
                  </c:pt>
                  <c:pt idx="7">
                    <c:v>6.2932503525561567E-2</c:v>
                  </c:pt>
                  <c:pt idx="8">
                    <c:v>0.42143564158718494</c:v>
                  </c:pt>
                </c:numCache>
              </c:numRef>
            </c:plus>
            <c:minus>
              <c:numRef>
                <c:f>'Single peptide fitting ONPF'!$D$2:$D$10</c:f>
                <c:numCache>
                  <c:formatCode>General</c:formatCode>
                  <c:ptCount val="9"/>
                  <c:pt idx="0">
                    <c:v>7.0710678118590439E-3</c:v>
                  </c:pt>
                  <c:pt idx="1">
                    <c:v>1.2727922061378434E-2</c:v>
                  </c:pt>
                  <c:pt idx="2">
                    <c:v>8.6267027304808952E-2</c:v>
                  </c:pt>
                  <c:pt idx="3">
                    <c:v>1.9091883091987265E-2</c:v>
                  </c:pt>
                  <c:pt idx="4">
                    <c:v>1.6970562748477785E-2</c:v>
                  </c:pt>
                  <c:pt idx="5">
                    <c:v>2.3334523779167001E-2</c:v>
                  </c:pt>
                  <c:pt idx="6">
                    <c:v>0.12586500705120354</c:v>
                  </c:pt>
                  <c:pt idx="7">
                    <c:v>6.2932503525561567E-2</c:v>
                  </c:pt>
                  <c:pt idx="8">
                    <c:v>0.42143564158718494</c:v>
                  </c:pt>
                </c:numCache>
              </c:numRef>
            </c:minus>
            <c:spPr>
              <a:ln w="3175"/>
            </c:spPr>
          </c:errBars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ONPF'!$B$2:$B$10</c:f>
              <c:numCache>
                <c:formatCode>0.00</c:formatCode>
                <c:ptCount val="9"/>
                <c:pt idx="0">
                  <c:v>8.2565893935515177E-3</c:v>
                </c:pt>
                <c:pt idx="1">
                  <c:v>5.3985392188017331E-2</c:v>
                </c:pt>
                <c:pt idx="2">
                  <c:v>0.15687519847574591</c:v>
                </c:pt>
                <c:pt idx="3">
                  <c:v>0.13083518577333977</c:v>
                </c:pt>
                <c:pt idx="4">
                  <c:v>0.10606541759282963</c:v>
                </c:pt>
                <c:pt idx="5">
                  <c:v>0.19942838996496629</c:v>
                </c:pt>
                <c:pt idx="6">
                  <c:v>0.31946649730081811</c:v>
                </c:pt>
                <c:pt idx="7">
                  <c:v>0.40139726897430222</c:v>
                </c:pt>
                <c:pt idx="8">
                  <c:v>0.34487138774220405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4C5-9C44-BA2D-11CCEA641CC0}"/>
            </c:ext>
          </c:extLst>
        </c:ser>
        <c:ser>
          <c:idx val="9"/>
          <c:order val="7"/>
          <c:spPr>
            <a:ln w="1270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ONPF'!$C$2:$C$10</c:f>
              <c:numCache>
                <c:formatCode>0.00</c:formatCode>
                <c:ptCount val="9"/>
                <c:pt idx="0">
                  <c:v>-3.2957283790935321E-8</c:v>
                </c:pt>
                <c:pt idx="1">
                  <c:v>7.2391946464001933E-2</c:v>
                </c:pt>
                <c:pt idx="2">
                  <c:v>7.4360215401442886E-2</c:v>
                </c:pt>
                <c:pt idx="3">
                  <c:v>7.6315508829450263E-2</c:v>
                </c:pt>
                <c:pt idx="4">
                  <c:v>0.10590468809900289</c:v>
                </c:pt>
                <c:pt idx="5">
                  <c:v>0.21483711679508155</c:v>
                </c:pt>
                <c:pt idx="6">
                  <c:v>0.30919141060973709</c:v>
                </c:pt>
                <c:pt idx="7">
                  <c:v>0.35846950300703861</c:v>
                </c:pt>
                <c:pt idx="8">
                  <c:v>0.37061910416554755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4C5-9C44-BA2D-11CCEA641CC0}"/>
            </c:ext>
          </c:extLst>
        </c:ser>
        <c:ser>
          <c:idx val="0"/>
          <c:order val="8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70C0"/>
              </a:solidFill>
              <a:ln>
                <a:solidFill>
                  <a:schemeClr val="tx1"/>
                </a:solidFill>
                <a:prstDash val="solid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IPTG'!$D$2:$D$10</c:f>
                <c:numCache>
                  <c:formatCode>General</c:formatCode>
                  <c:ptCount val="9"/>
                  <c:pt idx="0">
                    <c:v>3.5355339059295219E-3</c:v>
                  </c:pt>
                  <c:pt idx="1">
                    <c:v>2.5455844122756869E-2</c:v>
                  </c:pt>
                  <c:pt idx="2">
                    <c:v>2.1920310216746959E-2</c:v>
                  </c:pt>
                  <c:pt idx="3">
                    <c:v>7.0710678119394327E-3</c:v>
                  </c:pt>
                  <c:pt idx="4">
                    <c:v>1.6970562748477785E-2</c:v>
                  </c:pt>
                  <c:pt idx="5">
                    <c:v>5.4447222151362877E-2</c:v>
                  </c:pt>
                  <c:pt idx="6">
                    <c:v>5.5154328932532699E-2</c:v>
                  </c:pt>
                  <c:pt idx="7">
                    <c:v>9.8287842584937182E-2</c:v>
                  </c:pt>
                  <c:pt idx="8">
                    <c:v>9.4045201897837841E-2</c:v>
                  </c:pt>
                </c:numCache>
              </c:numRef>
            </c:plus>
            <c:minus>
              <c:numRef>
                <c:f>'Single peptide fitting IPTG'!$D$2:$D$10</c:f>
                <c:numCache>
                  <c:formatCode>General</c:formatCode>
                  <c:ptCount val="9"/>
                  <c:pt idx="0">
                    <c:v>3.5355339059295219E-3</c:v>
                  </c:pt>
                  <c:pt idx="1">
                    <c:v>2.5455844122756869E-2</c:v>
                  </c:pt>
                  <c:pt idx="2">
                    <c:v>2.1920310216746959E-2</c:v>
                  </c:pt>
                  <c:pt idx="3">
                    <c:v>7.0710678119394327E-3</c:v>
                  </c:pt>
                  <c:pt idx="4">
                    <c:v>1.6970562748477785E-2</c:v>
                  </c:pt>
                  <c:pt idx="5">
                    <c:v>5.4447222151362877E-2</c:v>
                  </c:pt>
                  <c:pt idx="6">
                    <c:v>5.5154328932532699E-2</c:v>
                  </c:pt>
                  <c:pt idx="7">
                    <c:v>9.8287842584937182E-2</c:v>
                  </c:pt>
                  <c:pt idx="8">
                    <c:v>9.4045201897837841E-2</c:v>
                  </c:pt>
                </c:numCache>
              </c:numRef>
            </c:minus>
            <c:spPr>
              <a:ln w="3175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IPTG'!$B$2:$B$10</c:f>
              <c:numCache>
                <c:formatCode>0.00</c:formatCode>
                <c:ptCount val="9"/>
                <c:pt idx="0">
                  <c:v>6.3512226104908958E-3</c:v>
                </c:pt>
                <c:pt idx="1">
                  <c:v>6.6687837408710302E-2</c:v>
                </c:pt>
                <c:pt idx="2">
                  <c:v>7.6214671324302236E-2</c:v>
                </c:pt>
                <c:pt idx="3">
                  <c:v>0.12384884090197308</c:v>
                </c:pt>
                <c:pt idx="4">
                  <c:v>0.132740552556256</c:v>
                </c:pt>
                <c:pt idx="5">
                  <c:v>0.36328993331222331</c:v>
                </c:pt>
                <c:pt idx="6">
                  <c:v>0.61543347094316647</c:v>
                </c:pt>
                <c:pt idx="7">
                  <c:v>0.77357891394080847</c:v>
                </c:pt>
                <c:pt idx="8">
                  <c:v>0.74817402349956685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4C5-9C44-BA2D-11CCEA641CC0}"/>
            </c:ext>
          </c:extLst>
        </c:ser>
        <c:ser>
          <c:idx val="1"/>
          <c:order val="9"/>
          <c:spPr>
            <a:ln w="12700">
              <a:solidFill>
                <a:srgbClr val="0070C0"/>
              </a:solidFill>
              <a:prstDash val="solid"/>
            </a:ln>
          </c:spPr>
          <c:marker>
            <c:symbol val="none"/>
          </c:marker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IPTG'!$C$2:$C$10</c:f>
              <c:numCache>
                <c:formatCode>0.00</c:formatCode>
                <c:ptCount val="9"/>
                <c:pt idx="0">
                  <c:v>9.4680330242624677E-10</c:v>
                </c:pt>
                <c:pt idx="1">
                  <c:v>7.4736270909573133E-2</c:v>
                </c:pt>
                <c:pt idx="2">
                  <c:v>7.8609131558974754E-2</c:v>
                </c:pt>
                <c:pt idx="3">
                  <c:v>8.2460960689607843E-2</c:v>
                </c:pt>
                <c:pt idx="4">
                  <c:v>0.14132230677807844</c:v>
                </c:pt>
                <c:pt idx="5">
                  <c:v>0.36968207412425724</c:v>
                </c:pt>
                <c:pt idx="6">
                  <c:v>0.5928624522526138</c:v>
                </c:pt>
                <c:pt idx="7">
                  <c:v>0.7352874296026628</c:v>
                </c:pt>
                <c:pt idx="8">
                  <c:v>0.78430120977894568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4C5-9C44-BA2D-11CCEA641CC0}"/>
            </c:ext>
          </c:extLst>
        </c:ser>
        <c:ser>
          <c:idx val="10"/>
          <c:order val="1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009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TMG'!$D$2:$D$10</c:f>
                <c:numCache>
                  <c:formatCode>General</c:formatCode>
                  <c:ptCount val="9"/>
                  <c:pt idx="0">
                    <c:v>4.949747468349564E-3</c:v>
                  </c:pt>
                  <c:pt idx="1">
                    <c:v>1.4849242404968304E-2</c:v>
                  </c:pt>
                  <c:pt idx="2">
                    <c:v>7.3539105243430533E-2</c:v>
                  </c:pt>
                  <c:pt idx="3">
                    <c:v>0.13152186130064253</c:v>
                  </c:pt>
                  <c:pt idx="4">
                    <c:v>1.8384776310897827E-2</c:v>
                  </c:pt>
                  <c:pt idx="5">
                    <c:v>3.6769552621715267E-2</c:v>
                  </c:pt>
                  <c:pt idx="6">
                    <c:v>3.1819805153446089E-2</c:v>
                  </c:pt>
                  <c:pt idx="7">
                    <c:v>0.10889444430272575</c:v>
                  </c:pt>
                  <c:pt idx="8">
                    <c:v>7.0003571337501E-2</c:v>
                  </c:pt>
                </c:numCache>
              </c:numRef>
            </c:plus>
            <c:minus>
              <c:numRef>
                <c:f>'Single peptide fitting TMG'!$D$2:$D$10</c:f>
                <c:numCache>
                  <c:formatCode>General</c:formatCode>
                  <c:ptCount val="9"/>
                  <c:pt idx="0">
                    <c:v>4.949747468349564E-3</c:v>
                  </c:pt>
                  <c:pt idx="1">
                    <c:v>1.4849242404968304E-2</c:v>
                  </c:pt>
                  <c:pt idx="2">
                    <c:v>7.3539105243430533E-2</c:v>
                  </c:pt>
                  <c:pt idx="3">
                    <c:v>0.13152186130064253</c:v>
                  </c:pt>
                  <c:pt idx="4">
                    <c:v>1.8384776310897827E-2</c:v>
                  </c:pt>
                  <c:pt idx="5">
                    <c:v>3.6769552621715267E-2</c:v>
                  </c:pt>
                  <c:pt idx="6">
                    <c:v>3.1819805153446089E-2</c:v>
                  </c:pt>
                  <c:pt idx="7">
                    <c:v>0.10889444430272575</c:v>
                  </c:pt>
                  <c:pt idx="8">
                    <c:v>7.0003571337501E-2</c:v>
                  </c:pt>
                </c:numCache>
              </c:numRef>
            </c:minus>
            <c:spPr>
              <a:ln w="3175"/>
            </c:spPr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TMG'!$B$2:$B$10</c:f>
              <c:numCache>
                <c:formatCode>0.00</c:formatCode>
                <c:ptCount val="9"/>
                <c:pt idx="0">
                  <c:v>-6.3512226103464853E-3</c:v>
                </c:pt>
                <c:pt idx="1">
                  <c:v>6.3512226103464853E-2</c:v>
                </c:pt>
                <c:pt idx="2">
                  <c:v>0.16449666560813281</c:v>
                </c:pt>
                <c:pt idx="3">
                  <c:v>0.2305493807558229</c:v>
                </c:pt>
                <c:pt idx="4">
                  <c:v>0.15052397586539942</c:v>
                </c:pt>
                <c:pt idx="5">
                  <c:v>0.24706255954278153</c:v>
                </c:pt>
                <c:pt idx="6">
                  <c:v>0.51190854239441774</c:v>
                </c:pt>
                <c:pt idx="7">
                  <c:v>0.59637980311212702</c:v>
                </c:pt>
                <c:pt idx="8">
                  <c:v>0.80152429342656406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4C5-9C44-BA2D-11CCEA641CC0}"/>
            </c:ext>
          </c:extLst>
        </c:ser>
        <c:ser>
          <c:idx val="11"/>
          <c:order val="11"/>
          <c:spPr>
            <a:ln w="12700">
              <a:solidFill>
                <a:srgbClr val="000090"/>
              </a:solidFill>
            </a:ln>
          </c:spPr>
          <c:marker>
            <c:symbol val="none"/>
          </c:marker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TMG'!$C$2:$C$10</c:f>
              <c:numCache>
                <c:formatCode>0.00</c:formatCode>
                <c:ptCount val="9"/>
                <c:pt idx="0">
                  <c:v>-7.5411150657345161E-9</c:v>
                </c:pt>
                <c:pt idx="1">
                  <c:v>8.7389597360129745E-2</c:v>
                </c:pt>
                <c:pt idx="2">
                  <c:v>8.9681060971028792E-2</c:v>
                </c:pt>
                <c:pt idx="3">
                  <c:v>9.1964608184119445E-2</c:v>
                </c:pt>
                <c:pt idx="4">
                  <c:v>0.12744921558248667</c:v>
                </c:pt>
                <c:pt idx="5">
                  <c:v>0.27838713358977962</c:v>
                </c:pt>
                <c:pt idx="6">
                  <c:v>0.46188580627350095</c:v>
                </c:pt>
                <c:pt idx="7">
                  <c:v>0.63603085008544613</c:v>
                </c:pt>
                <c:pt idx="8">
                  <c:v>0.7764623759993996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4C5-9C44-BA2D-11CCEA641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258696"/>
        <c:axId val="2084264776"/>
      </c:scatterChart>
      <c:valAx>
        <c:axId val="2084258696"/>
        <c:scaling>
          <c:logBase val="10"/>
          <c:orientation val="minMax"/>
          <c:max val="1500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Exchange</a:t>
                </a:r>
                <a:r>
                  <a:rPr lang="en-US" baseline="0" dirty="0"/>
                  <a:t> time (s)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4097505819967405"/>
              <c:y val="0.8637291944624797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64776"/>
        <c:crosses val="autoZero"/>
        <c:crossBetween val="midCat"/>
      </c:valAx>
      <c:valAx>
        <c:axId val="2084264776"/>
        <c:scaling>
          <c:orientation val="minMax"/>
          <c:max val="1.5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Number of D</a:t>
                </a:r>
              </a:p>
            </c:rich>
          </c:tx>
          <c:layout>
            <c:manualLayout>
              <c:xMode val="edge"/>
              <c:yMode val="edge"/>
              <c:x val="2.0814926507781488E-2"/>
              <c:y val="0.317644180482182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58696"/>
        <c:crosses val="autoZero"/>
        <c:crossBetween val="midCat"/>
        <c:majorUnit val="0.5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dirty="0"/>
              <a:t>FRLLGQTSV</a:t>
            </a:r>
          </a:p>
        </c:rich>
      </c:tx>
      <c:layout>
        <c:manualLayout>
          <c:xMode val="edge"/>
          <c:yMode val="edge"/>
          <c:x val="0.35204888452881594"/>
          <c:y val="0.20373218323797099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9823915599721009"/>
          <c:y val="0.24299919805030901"/>
          <c:w val="0.66573651795929645"/>
          <c:h val="0.49067124389190497"/>
        </c:manualLayout>
      </c:layout>
      <c:scatterChart>
        <c:scatterStyle val="lineMarker"/>
        <c:varyColors val="0"/>
        <c:ser>
          <c:idx val="2"/>
          <c:order val="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C00000"/>
              </a:solidFill>
              <a:ln w="6350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apo'!$D$2:$D$10</c:f>
                <c:numCache>
                  <c:formatCode>General</c:formatCode>
                  <c:ptCount val="9"/>
                  <c:pt idx="0">
                    <c:v>7.5566526981205806E-2</c:v>
                  </c:pt>
                  <c:pt idx="1">
                    <c:v>5.8534178050080155E-2</c:v>
                  </c:pt>
                  <c:pt idx="2">
                    <c:v>6.3639610306490228E-3</c:v>
                  </c:pt>
                  <c:pt idx="3">
                    <c:v>8.9692251616298332E-2</c:v>
                  </c:pt>
                  <c:pt idx="4">
                    <c:v>6.4490309349534217E-2</c:v>
                  </c:pt>
                  <c:pt idx="5">
                    <c:v>9.7177672332698029E-2</c:v>
                  </c:pt>
                  <c:pt idx="6">
                    <c:v>5.6124860801612088E-2</c:v>
                  </c:pt>
                  <c:pt idx="7">
                    <c:v>7.7933732533909311E-2</c:v>
                  </c:pt>
                  <c:pt idx="8">
                    <c:v>6.9377229693897369E-2</c:v>
                  </c:pt>
                </c:numCache>
              </c:numRef>
            </c:plus>
            <c:minus>
              <c:numRef>
                <c:f>'Single peptide fitting apo'!$D$2:$D$10</c:f>
                <c:numCache>
                  <c:formatCode>General</c:formatCode>
                  <c:ptCount val="9"/>
                  <c:pt idx="0">
                    <c:v>7.5566526981205806E-2</c:v>
                  </c:pt>
                  <c:pt idx="1">
                    <c:v>5.8534178050080155E-2</c:v>
                  </c:pt>
                  <c:pt idx="2">
                    <c:v>6.3639610306490228E-3</c:v>
                  </c:pt>
                  <c:pt idx="3">
                    <c:v>8.9692251616298332E-2</c:v>
                  </c:pt>
                  <c:pt idx="4">
                    <c:v>6.4490309349534217E-2</c:v>
                  </c:pt>
                  <c:pt idx="5">
                    <c:v>9.7177672332698029E-2</c:v>
                  </c:pt>
                  <c:pt idx="6">
                    <c:v>5.6124860801612088E-2</c:v>
                  </c:pt>
                  <c:pt idx="7">
                    <c:v>7.7933732533909311E-2</c:v>
                  </c:pt>
                  <c:pt idx="8">
                    <c:v>6.9377229693897369E-2</c:v>
                  </c:pt>
                </c:numCache>
              </c:numRef>
            </c:minus>
          </c:errBars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apo'!$B$2:$B$10</c:f>
              <c:numCache>
                <c:formatCode>0.00</c:formatCode>
                <c:ptCount val="9"/>
                <c:pt idx="0">
                  <c:v>1.0163339381833217E-3</c:v>
                </c:pt>
                <c:pt idx="1">
                  <c:v>0.24074410163333415</c:v>
                </c:pt>
                <c:pt idx="2">
                  <c:v>0.42050816696902521</c:v>
                </c:pt>
                <c:pt idx="3">
                  <c:v>0.48225045372048636</c:v>
                </c:pt>
                <c:pt idx="4">
                  <c:v>0.43194192377485136</c:v>
                </c:pt>
                <c:pt idx="5">
                  <c:v>0.58185117967328415</c:v>
                </c:pt>
                <c:pt idx="6">
                  <c:v>0.82323049001818138</c:v>
                </c:pt>
                <c:pt idx="7">
                  <c:v>1.0506352087114332</c:v>
                </c:pt>
                <c:pt idx="8">
                  <c:v>1.498584392014441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C5-9C44-BA2D-11CCEA641CC0}"/>
            </c:ext>
          </c:extLst>
        </c:ser>
        <c:ser>
          <c:idx val="3"/>
          <c:order val="1"/>
          <c:spPr>
            <a:ln w="12700">
              <a:solidFill>
                <a:srgbClr val="C00000"/>
              </a:solidFill>
              <a:prstDash val="solid"/>
            </a:ln>
          </c:spPr>
          <c:marker>
            <c:symbol val="none"/>
          </c:marker>
          <c:xVal>
            <c:numRef>
              <c:f>'Single peptide fitting apo'!$A$2:$A$10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apo'!$C$2:$C$10</c:f>
              <c:numCache>
                <c:formatCode>0.00</c:formatCode>
                <c:ptCount val="9"/>
                <c:pt idx="0">
                  <c:v>1.1314048009580802E-7</c:v>
                </c:pt>
                <c:pt idx="1">
                  <c:v>0.29370933432593116</c:v>
                </c:pt>
                <c:pt idx="2">
                  <c:v>0.34914549127592398</c:v>
                </c:pt>
                <c:pt idx="3">
                  <c:v>0.37964162627726417</c:v>
                </c:pt>
                <c:pt idx="4">
                  <c:v>0.44840053206322139</c:v>
                </c:pt>
                <c:pt idx="5">
                  <c:v>0.61038940189634872</c:v>
                </c:pt>
                <c:pt idx="6">
                  <c:v>0.82464202863415892</c:v>
                </c:pt>
                <c:pt idx="7">
                  <c:v>1.0756358835927573</c:v>
                </c:pt>
                <c:pt idx="8">
                  <c:v>1.4122806892676723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C5-9C44-BA2D-11CCEA641CC0}"/>
            </c:ext>
          </c:extLst>
        </c:ser>
        <c:ser>
          <c:idx val="4"/>
          <c:order val="2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9.5220796047920206E-2</c:v>
                  </c:pt>
                  <c:pt idx="1">
                    <c:v>4.0079088479312359E-2</c:v>
                  </c:pt>
                  <c:pt idx="2">
                    <c:v>4.9497474683053502E-2</c:v>
                  </c:pt>
                  <c:pt idx="3">
                    <c:v>2.1920310216746959E-2</c:v>
                  </c:pt>
                  <c:pt idx="4">
                    <c:v>1.1313708498998588E-2</c:v>
                  </c:pt>
                  <c:pt idx="5">
                    <c:v>8.4736847553673292E-2</c:v>
                  </c:pt>
                  <c:pt idx="6">
                    <c:v>2.2941955743431417E-2</c:v>
                  </c:pt>
                  <c:pt idx="7">
                    <c:v>2.0816659994715211E-3</c:v>
                  </c:pt>
                  <c:pt idx="8">
                    <c:v>6.8602721034470016E-2</c:v>
                  </c:pt>
                </c:numCache>
              </c:numRef>
            </c:plus>
            <c:min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9.5220796047920206E-2</c:v>
                  </c:pt>
                  <c:pt idx="1">
                    <c:v>4.0079088479312359E-2</c:v>
                  </c:pt>
                  <c:pt idx="2">
                    <c:v>4.9497474683053502E-2</c:v>
                  </c:pt>
                  <c:pt idx="3">
                    <c:v>2.1920310216746959E-2</c:v>
                  </c:pt>
                  <c:pt idx="4">
                    <c:v>1.1313708498998588E-2</c:v>
                  </c:pt>
                  <c:pt idx="5">
                    <c:v>8.4736847553673292E-2</c:v>
                  </c:pt>
                  <c:pt idx="6">
                    <c:v>2.2941955743431417E-2</c:v>
                  </c:pt>
                  <c:pt idx="7">
                    <c:v>2.0816659994715211E-3</c:v>
                  </c:pt>
                  <c:pt idx="8">
                    <c:v>6.8602721034470016E-2</c:v>
                  </c:pt>
                </c:numCache>
              </c:numRef>
            </c:minus>
          </c:errBars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ONPFDNA'!$B$2:$B$10</c:f>
              <c:numCache>
                <c:formatCode>0.00</c:formatCode>
                <c:ptCount val="9"/>
                <c:pt idx="0">
                  <c:v>0.11687840290364739</c:v>
                </c:pt>
                <c:pt idx="1">
                  <c:v>0.20241984271015562</c:v>
                </c:pt>
                <c:pt idx="2">
                  <c:v>0.32776769509986758</c:v>
                </c:pt>
                <c:pt idx="3">
                  <c:v>0.22232304900175748</c:v>
                </c:pt>
                <c:pt idx="4">
                  <c:v>0.2134301270416063</c:v>
                </c:pt>
                <c:pt idx="5">
                  <c:v>0.29050211736233883</c:v>
                </c:pt>
                <c:pt idx="6">
                  <c:v>0.39975801572881692</c:v>
                </c:pt>
                <c:pt idx="7">
                  <c:v>0.38197217180880338</c:v>
                </c:pt>
                <c:pt idx="8">
                  <c:v>0.41584996975190636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C5-9C44-BA2D-11CCEA641CC0}"/>
            </c:ext>
          </c:extLst>
        </c:ser>
        <c:ser>
          <c:idx val="5"/>
          <c:order val="3"/>
          <c:spPr>
            <a:ln w="12700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ONPFDNA'!$C$2:$C$10</c:f>
              <c:numCache>
                <c:formatCode>0.00</c:formatCode>
                <c:ptCount val="9"/>
                <c:pt idx="0">
                  <c:v>-1.04121639310506E-7</c:v>
                </c:pt>
                <c:pt idx="1">
                  <c:v>0.21503494104512466</c:v>
                </c:pt>
                <c:pt idx="2">
                  <c:v>0.22446184529573543</c:v>
                </c:pt>
                <c:pt idx="3">
                  <c:v>0.22728064839309337</c:v>
                </c:pt>
                <c:pt idx="4">
                  <c:v>0.24235475538236351</c:v>
                </c:pt>
                <c:pt idx="5">
                  <c:v>0.29816424187324575</c:v>
                </c:pt>
                <c:pt idx="6">
                  <c:v>0.3526367229090992</c:v>
                </c:pt>
                <c:pt idx="7">
                  <c:v>0.39227439054547109</c:v>
                </c:pt>
                <c:pt idx="8">
                  <c:v>0.42584589924421312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C5-9C44-BA2D-11CCEA641CC0}"/>
            </c:ext>
          </c:extLst>
        </c:ser>
        <c:ser>
          <c:idx val="6"/>
          <c:order val="4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DNA'!$D$2:$D$10</c:f>
                <c:numCache>
                  <c:formatCode>General</c:formatCode>
                  <c:ptCount val="9"/>
                  <c:pt idx="0">
                    <c:v>7.7781745930690658E-3</c:v>
                  </c:pt>
                  <c:pt idx="1">
                    <c:v>1.5556349186097936E-2</c:v>
                  </c:pt>
                  <c:pt idx="3">
                    <c:v>1.7677669529647611E-2</c:v>
                  </c:pt>
                  <c:pt idx="4">
                    <c:v>3.1112698372195872E-2</c:v>
                  </c:pt>
                  <c:pt idx="5">
                    <c:v>0</c:v>
                  </c:pt>
                  <c:pt idx="6">
                    <c:v>6.5760930650361454E-2</c:v>
                  </c:pt>
                  <c:pt idx="7">
                    <c:v>2.6870057685096524E-2</c:v>
                  </c:pt>
                  <c:pt idx="8">
                    <c:v>0.10465180361558621</c:v>
                  </c:pt>
                </c:numCache>
              </c:numRef>
            </c:plus>
            <c:minus>
              <c:numRef>
                <c:f>'Single peptide fitting DNA'!$D$2:$D$10</c:f>
                <c:numCache>
                  <c:formatCode>General</c:formatCode>
                  <c:ptCount val="9"/>
                  <c:pt idx="0">
                    <c:v>7.7781745930690658E-3</c:v>
                  </c:pt>
                  <c:pt idx="1">
                    <c:v>1.5556349186097936E-2</c:v>
                  </c:pt>
                  <c:pt idx="3">
                    <c:v>1.7677669529647611E-2</c:v>
                  </c:pt>
                  <c:pt idx="4">
                    <c:v>3.1112698372195872E-2</c:v>
                  </c:pt>
                  <c:pt idx="5">
                    <c:v>0</c:v>
                  </c:pt>
                  <c:pt idx="6">
                    <c:v>6.5760930650361454E-2</c:v>
                  </c:pt>
                  <c:pt idx="7">
                    <c:v>2.6870057685096524E-2</c:v>
                  </c:pt>
                  <c:pt idx="8">
                    <c:v>0.10465180361558621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DNA'!$B$2:$B$10</c:f>
              <c:numCache>
                <c:formatCode>0.00</c:formatCode>
                <c:ptCount val="9"/>
                <c:pt idx="0">
                  <c:v>-8.5117967332132796E-2</c:v>
                </c:pt>
                <c:pt idx="1">
                  <c:v>0.16007259528127693</c:v>
                </c:pt>
                <c:pt idx="3">
                  <c:v>0.2401088929219154</c:v>
                </c:pt>
                <c:pt idx="4">
                  <c:v>0.23883847549907791</c:v>
                </c:pt>
                <c:pt idx="5">
                  <c:v>0.28457350272223803</c:v>
                </c:pt>
                <c:pt idx="6">
                  <c:v>0.40272232304901173</c:v>
                </c:pt>
                <c:pt idx="7">
                  <c:v>0.56406533575312612</c:v>
                </c:pt>
                <c:pt idx="8">
                  <c:v>0.71905626134305312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4C5-9C44-BA2D-11CCEA641CC0}"/>
            </c:ext>
          </c:extLst>
        </c:ser>
        <c:ser>
          <c:idx val="7"/>
          <c:order val="5"/>
          <c:spPr>
            <a:ln w="12700">
              <a:solidFill>
                <a:srgbClr val="7030A0"/>
              </a:solidFill>
              <a:prstDash val="solid"/>
            </a:ln>
          </c:spPr>
          <c:marker>
            <c:symbol val="none"/>
          </c:marker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DNA'!$C$2:$C$10</c:f>
              <c:numCache>
                <c:formatCode>0.00</c:formatCode>
                <c:ptCount val="9"/>
                <c:pt idx="0">
                  <c:v>-1.3718196889556111E-7</c:v>
                </c:pt>
                <c:pt idx="1">
                  <c:v>0.16763581863624299</c:v>
                </c:pt>
                <c:pt idx="2">
                  <c:v>0.1965176439140901</c:v>
                </c:pt>
                <c:pt idx="3">
                  <c:v>0.21149865172329285</c:v>
                </c:pt>
                <c:pt idx="4">
                  <c:v>0.23933629232173548</c:v>
                </c:pt>
                <c:pt idx="5">
                  <c:v>0.30113075398926181</c:v>
                </c:pt>
                <c:pt idx="6">
                  <c:v>0.39188372797300897</c:v>
                </c:pt>
                <c:pt idx="7">
                  <c:v>0.51623376427512735</c:v>
                </c:pt>
                <c:pt idx="8">
                  <c:v>0.71518277612138004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4C5-9C44-BA2D-11CCEA641CC0}"/>
            </c:ext>
          </c:extLst>
        </c:ser>
        <c:ser>
          <c:idx val="8"/>
          <c:order val="6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FFC00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ONPF'!$D$2:$D$10</c:f>
                <c:numCache>
                  <c:formatCode>General</c:formatCode>
                  <c:ptCount val="9"/>
                  <c:pt idx="0">
                    <c:v>1.4011899704647656E-2</c:v>
                  </c:pt>
                  <c:pt idx="1">
                    <c:v>2.3713568549132421E-2</c:v>
                  </c:pt>
                  <c:pt idx="2">
                    <c:v>0</c:v>
                  </c:pt>
                  <c:pt idx="3">
                    <c:v>8.7019154979435576E-2</c:v>
                  </c:pt>
                  <c:pt idx="4">
                    <c:v>2.7073972741367167E-2</c:v>
                  </c:pt>
                  <c:pt idx="5">
                    <c:v>3.8039453203203358E-2</c:v>
                  </c:pt>
                  <c:pt idx="6">
                    <c:v>5.9070579253406079E-2</c:v>
                  </c:pt>
                  <c:pt idx="7">
                    <c:v>5.7396283271068958E-2</c:v>
                  </c:pt>
                  <c:pt idx="8">
                    <c:v>4.9903239707785228E-2</c:v>
                  </c:pt>
                </c:numCache>
              </c:numRef>
            </c:plus>
            <c:minus>
              <c:numRef>
                <c:f>'Single peptide fitting ONPF'!$D$2:$D$10</c:f>
                <c:numCache>
                  <c:formatCode>General</c:formatCode>
                  <c:ptCount val="9"/>
                  <c:pt idx="0">
                    <c:v>1.4011899704647656E-2</c:v>
                  </c:pt>
                  <c:pt idx="1">
                    <c:v>2.3713568549132421E-2</c:v>
                  </c:pt>
                  <c:pt idx="2">
                    <c:v>0</c:v>
                  </c:pt>
                  <c:pt idx="3">
                    <c:v>8.7019154979435576E-2</c:v>
                  </c:pt>
                  <c:pt idx="4">
                    <c:v>2.7073972741367167E-2</c:v>
                  </c:pt>
                  <c:pt idx="5">
                    <c:v>3.8039453203203358E-2</c:v>
                  </c:pt>
                  <c:pt idx="6">
                    <c:v>5.9070579253406079E-2</c:v>
                  </c:pt>
                  <c:pt idx="7">
                    <c:v>5.7396283271068958E-2</c:v>
                  </c:pt>
                  <c:pt idx="8">
                    <c:v>4.9903239707785228E-2</c:v>
                  </c:pt>
                </c:numCache>
              </c:numRef>
            </c:minus>
          </c:errBars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ONPF'!$B$2:$B$10</c:f>
              <c:numCache>
                <c:formatCode>0.00</c:formatCode>
                <c:ptCount val="9"/>
                <c:pt idx="0">
                  <c:v>-3.4724742891709404E-2</c:v>
                </c:pt>
                <c:pt idx="1">
                  <c:v>0.20750151240164993</c:v>
                </c:pt>
                <c:pt idx="3">
                  <c:v>0.3870538415002977</c:v>
                </c:pt>
                <c:pt idx="4">
                  <c:v>0.3455535390200255</c:v>
                </c:pt>
                <c:pt idx="5">
                  <c:v>0.45480943738650359</c:v>
                </c:pt>
                <c:pt idx="6">
                  <c:v>0.68009679370845599</c:v>
                </c:pt>
                <c:pt idx="7">
                  <c:v>0.80629159104648551</c:v>
                </c:pt>
                <c:pt idx="8">
                  <c:v>1.276346037507472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4C5-9C44-BA2D-11CCEA641CC0}"/>
            </c:ext>
          </c:extLst>
        </c:ser>
        <c:ser>
          <c:idx val="9"/>
          <c:order val="7"/>
          <c:spPr>
            <a:ln w="1270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ONPF'!$C$2:$C$10</c:f>
              <c:numCache>
                <c:formatCode>0.00</c:formatCode>
                <c:ptCount val="9"/>
                <c:pt idx="0">
                  <c:v>1.4717143059783666E-8</c:v>
                </c:pt>
                <c:pt idx="1">
                  <c:v>0.22190562368416344</c:v>
                </c:pt>
                <c:pt idx="2">
                  <c:v>0.27221654486655034</c:v>
                </c:pt>
                <c:pt idx="3">
                  <c:v>0.30281504693769534</c:v>
                </c:pt>
                <c:pt idx="4">
                  <c:v>0.3679073368832837</c:v>
                </c:pt>
                <c:pt idx="5">
                  <c:v>0.47061185969594899</c:v>
                </c:pt>
                <c:pt idx="6">
                  <c:v>0.6287940635180016</c:v>
                </c:pt>
                <c:pt idx="7">
                  <c:v>0.85163202637963842</c:v>
                </c:pt>
                <c:pt idx="8">
                  <c:v>1.1858162912947954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4C5-9C44-BA2D-11CCEA641CC0}"/>
            </c:ext>
          </c:extLst>
        </c:ser>
        <c:ser>
          <c:idx val="0"/>
          <c:order val="8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70C0"/>
              </a:solidFill>
              <a:ln>
                <a:solidFill>
                  <a:schemeClr val="tx1"/>
                </a:solidFill>
                <a:prstDash val="solid"/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IPTG'!$D$2:$D$10</c:f>
                <c:numCache>
                  <c:formatCode>General</c:formatCode>
                  <c:ptCount val="9"/>
                  <c:pt idx="0">
                    <c:v>2.3302360395439186E-2</c:v>
                  </c:pt>
                  <c:pt idx="1">
                    <c:v>5.8620246786680805E-2</c:v>
                  </c:pt>
                  <c:pt idx="2">
                    <c:v>0</c:v>
                  </c:pt>
                  <c:pt idx="3">
                    <c:v>2.3094010767367116E-3</c:v>
                  </c:pt>
                  <c:pt idx="4">
                    <c:v>6.1272614872674089E-2</c:v>
                  </c:pt>
                  <c:pt idx="5">
                    <c:v>1.3051181300293166E-2</c:v>
                  </c:pt>
                  <c:pt idx="6">
                    <c:v>7.910330797969696E-2</c:v>
                  </c:pt>
                  <c:pt idx="7">
                    <c:v>4.8815980989848122E-2</c:v>
                  </c:pt>
                  <c:pt idx="8">
                    <c:v>7.3082145562381351E-2</c:v>
                  </c:pt>
                </c:numCache>
              </c:numRef>
            </c:plus>
            <c:minus>
              <c:numRef>
                <c:f>'Single peptide fitting IPTG'!$D$2:$D$10</c:f>
                <c:numCache>
                  <c:formatCode>General</c:formatCode>
                  <c:ptCount val="9"/>
                  <c:pt idx="0">
                    <c:v>2.3302360395439186E-2</c:v>
                  </c:pt>
                  <c:pt idx="1">
                    <c:v>5.8620246786680805E-2</c:v>
                  </c:pt>
                  <c:pt idx="2">
                    <c:v>0</c:v>
                  </c:pt>
                  <c:pt idx="3">
                    <c:v>2.3094010767367116E-3</c:v>
                  </c:pt>
                  <c:pt idx="4">
                    <c:v>6.1272614872674089E-2</c:v>
                  </c:pt>
                  <c:pt idx="5">
                    <c:v>1.3051181300293166E-2</c:v>
                  </c:pt>
                  <c:pt idx="6">
                    <c:v>7.910330797969696E-2</c:v>
                  </c:pt>
                  <c:pt idx="7">
                    <c:v>4.8815980989848122E-2</c:v>
                  </c:pt>
                  <c:pt idx="8">
                    <c:v>7.3082145562381351E-2</c:v>
                  </c:pt>
                </c:numCache>
              </c:numRef>
            </c:min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IPTG'!$B$2:$B$10</c:f>
              <c:numCache>
                <c:formatCode>0.00</c:formatCode>
                <c:ptCount val="9"/>
                <c:pt idx="0">
                  <c:v>-3.0490018148821532E-2</c:v>
                </c:pt>
                <c:pt idx="1">
                  <c:v>0.32692075015126115</c:v>
                </c:pt>
                <c:pt idx="2">
                  <c:v>0.30998185117956523</c:v>
                </c:pt>
                <c:pt idx="3">
                  <c:v>0.42855414398056996</c:v>
                </c:pt>
                <c:pt idx="4">
                  <c:v>0.46836055656377362</c:v>
                </c:pt>
                <c:pt idx="5">
                  <c:v>0.6318209316394765</c:v>
                </c:pt>
                <c:pt idx="6">
                  <c:v>0.83000604960674418</c:v>
                </c:pt>
                <c:pt idx="7">
                  <c:v>1.0315789473684378</c:v>
                </c:pt>
                <c:pt idx="8">
                  <c:v>1.0747731397457785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4C5-9C44-BA2D-11CCEA641CC0}"/>
            </c:ext>
          </c:extLst>
        </c:ser>
        <c:ser>
          <c:idx val="1"/>
          <c:order val="9"/>
          <c:spPr>
            <a:ln w="12700">
              <a:solidFill>
                <a:srgbClr val="0070C0"/>
              </a:solidFill>
              <a:prstDash val="solid"/>
            </a:ln>
          </c:spPr>
          <c:marker>
            <c:symbol val="none"/>
          </c:marker>
          <c:xVal>
            <c:numRef>
              <c:f>'Single peptide fitting IPTG'!$A$2:$A$10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IPTG'!$C$2:$C$10</c:f>
              <c:numCache>
                <c:formatCode>0.00</c:formatCode>
                <c:ptCount val="9"/>
                <c:pt idx="0">
                  <c:v>4.9499232268601645E-8</c:v>
                </c:pt>
                <c:pt idx="1">
                  <c:v>0.27011545319640806</c:v>
                </c:pt>
                <c:pt idx="2">
                  <c:v>0.33552111622779535</c:v>
                </c:pt>
                <c:pt idx="3">
                  <c:v>0.37732572650315443</c:v>
                </c:pt>
                <c:pt idx="4">
                  <c:v>0.50096441515133705</c:v>
                </c:pt>
                <c:pt idx="5">
                  <c:v>0.71996845745041327</c:v>
                </c:pt>
                <c:pt idx="6">
                  <c:v>0.88619960188681102</c:v>
                </c:pt>
                <c:pt idx="7">
                  <c:v>0.97455364402257949</c:v>
                </c:pt>
                <c:pt idx="8">
                  <c:v>1.0494215849122952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A4C5-9C44-BA2D-11CCEA641CC0}"/>
            </c:ext>
          </c:extLst>
        </c:ser>
        <c:ser>
          <c:idx val="10"/>
          <c:order val="1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009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TMG'!$D$2:$D$10</c:f>
                <c:numCache>
                  <c:formatCode>General</c:formatCode>
                  <c:ptCount val="9"/>
                  <c:pt idx="0">
                    <c:v>2.2627416997956982E-2</c:v>
                  </c:pt>
                  <c:pt idx="1">
                    <c:v>7.6367532368150026E-2</c:v>
                  </c:pt>
                  <c:pt idx="2">
                    <c:v>0.10394469683441637</c:v>
                  </c:pt>
                  <c:pt idx="3">
                    <c:v>0.10606601717800625</c:v>
                  </c:pt>
                  <c:pt idx="4">
                    <c:v>5.5154328932532699E-2</c:v>
                  </c:pt>
                  <c:pt idx="5">
                    <c:v>7.4953318805770178E-2</c:v>
                  </c:pt>
                  <c:pt idx="6">
                    <c:v>0</c:v>
                  </c:pt>
                  <c:pt idx="7">
                    <c:v>4.3133513652404476E-2</c:v>
                  </c:pt>
                  <c:pt idx="8">
                    <c:v>4.2426406871194464E-2</c:v>
                  </c:pt>
                </c:numCache>
              </c:numRef>
            </c:plus>
            <c:minus>
              <c:numRef>
                <c:f>'Single peptide fitting TMG'!$D$2:$D$10</c:f>
                <c:numCache>
                  <c:formatCode>General</c:formatCode>
                  <c:ptCount val="9"/>
                  <c:pt idx="0">
                    <c:v>2.2627416997956982E-2</c:v>
                  </c:pt>
                  <c:pt idx="1">
                    <c:v>7.6367532368150026E-2</c:v>
                  </c:pt>
                  <c:pt idx="2">
                    <c:v>0.10394469683441637</c:v>
                  </c:pt>
                  <c:pt idx="3">
                    <c:v>0.10606601717800625</c:v>
                  </c:pt>
                  <c:pt idx="4">
                    <c:v>5.5154328932532699E-2</c:v>
                  </c:pt>
                  <c:pt idx="5">
                    <c:v>7.4953318805770178E-2</c:v>
                  </c:pt>
                  <c:pt idx="6">
                    <c:v>0</c:v>
                  </c:pt>
                  <c:pt idx="7">
                    <c:v>4.3133513652404476E-2</c:v>
                  </c:pt>
                  <c:pt idx="8">
                    <c:v>4.2426406871194464E-2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TMG'!$B$2:$B$10</c:f>
              <c:numCache>
                <c:formatCode>0.00</c:formatCode>
                <c:ptCount val="9"/>
                <c:pt idx="0">
                  <c:v>-6.6061705989281821E-2</c:v>
                </c:pt>
                <c:pt idx="1">
                  <c:v>0.26678765880222455</c:v>
                </c:pt>
                <c:pt idx="2">
                  <c:v>0.37223230490004577</c:v>
                </c:pt>
                <c:pt idx="3">
                  <c:v>0.4700544464608421</c:v>
                </c:pt>
                <c:pt idx="4">
                  <c:v>0.42431941923768207</c:v>
                </c:pt>
                <c:pt idx="5">
                  <c:v>0.32776769509972314</c:v>
                </c:pt>
                <c:pt idx="6">
                  <c:v>0.73684210526306659</c:v>
                </c:pt>
                <c:pt idx="7">
                  <c:v>0.76606170598905077</c:v>
                </c:pt>
                <c:pt idx="8">
                  <c:v>1.1662431941922431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4C5-9C44-BA2D-11CCEA641CC0}"/>
            </c:ext>
          </c:extLst>
        </c:ser>
        <c:ser>
          <c:idx val="11"/>
          <c:order val="11"/>
          <c:spPr>
            <a:ln w="12700">
              <a:solidFill>
                <a:srgbClr val="000090"/>
              </a:solidFill>
            </a:ln>
          </c:spPr>
          <c:marker>
            <c:symbol val="none"/>
          </c:marker>
          <c:xVal>
            <c:numRef>
              <c:f>'Single peptide fitting TMG'!$A$2:$A$10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TMG'!$C$2:$C$10</c:f>
              <c:numCache>
                <c:formatCode>0.00</c:formatCode>
                <c:ptCount val="9"/>
                <c:pt idx="0">
                  <c:v>7.1556446101794791E-8</c:v>
                </c:pt>
                <c:pt idx="1">
                  <c:v>0.28367558519456182</c:v>
                </c:pt>
                <c:pt idx="2">
                  <c:v>0.33466403313646076</c:v>
                </c:pt>
                <c:pt idx="3">
                  <c:v>0.3615497898074258</c:v>
                </c:pt>
                <c:pt idx="4">
                  <c:v>0.40182496318470839</c:v>
                </c:pt>
                <c:pt idx="5">
                  <c:v>0.46108227317889305</c:v>
                </c:pt>
                <c:pt idx="6">
                  <c:v>0.56327313544696445</c:v>
                </c:pt>
                <c:pt idx="7">
                  <c:v>0.73411406981167548</c:v>
                </c:pt>
                <c:pt idx="8">
                  <c:v>1.0601511098383369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A4C5-9C44-BA2D-11CCEA641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258696"/>
        <c:axId val="2084264776"/>
      </c:scatterChart>
      <c:valAx>
        <c:axId val="2084258696"/>
        <c:scaling>
          <c:logBase val="10"/>
          <c:orientation val="minMax"/>
          <c:max val="1500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Exchange time (s)</a:t>
                </a:r>
              </a:p>
            </c:rich>
          </c:tx>
          <c:layout>
            <c:manualLayout>
              <c:xMode val="edge"/>
              <c:yMode val="edge"/>
              <c:x val="0.31400919599953558"/>
              <c:y val="0.8675574721132218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64776"/>
        <c:crosses val="autoZero"/>
        <c:crossBetween val="midCat"/>
      </c:valAx>
      <c:valAx>
        <c:axId val="2084264776"/>
        <c:scaling>
          <c:orientation val="minMax"/>
          <c:max val="2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1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Number of D</a:t>
                </a:r>
              </a:p>
            </c:rich>
          </c:tx>
          <c:layout>
            <c:manualLayout>
              <c:xMode val="edge"/>
              <c:yMode val="edge"/>
              <c:x val="7.5083750325079558E-3"/>
              <c:y val="0.3253419268960386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58696"/>
        <c:crosses val="autoZero"/>
        <c:crossBetween val="midCat"/>
        <c:majorUnit val="0.5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dirty="0"/>
              <a:t>WSAM</a:t>
            </a:r>
          </a:p>
        </c:rich>
      </c:tx>
      <c:layout>
        <c:manualLayout>
          <c:xMode val="edge"/>
          <c:yMode val="edge"/>
          <c:x val="0.45488053202752426"/>
          <c:y val="0.19617586410495361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9823915599721009"/>
          <c:y val="0.24299919805030901"/>
          <c:w val="0.66573651795929645"/>
          <c:h val="0.49067124389190497"/>
        </c:manualLayout>
      </c:layout>
      <c:scatterChart>
        <c:scatterStyle val="lineMarker"/>
        <c:varyColors val="0"/>
        <c:ser>
          <c:idx val="2"/>
          <c:order val="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B050"/>
              </a:solidFill>
              <a:ln w="6350"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3.6062445840545437E-2</c:v>
                  </c:pt>
                  <c:pt idx="1">
                    <c:v>7.0710678118670822E-2</c:v>
                  </c:pt>
                  <c:pt idx="2">
                    <c:v>0.11596551211458479</c:v>
                  </c:pt>
                  <c:pt idx="3">
                    <c:v>9.9702056147276827E-2</c:v>
                  </c:pt>
                  <c:pt idx="4">
                    <c:v>0.14495689014327118</c:v>
                  </c:pt>
                  <c:pt idx="5">
                    <c:v>6.0104076400842067E-2</c:v>
                  </c:pt>
                  <c:pt idx="6">
                    <c:v>2.8991378028646198E-2</c:v>
                  </c:pt>
                  <c:pt idx="7">
                    <c:v>2.757716446626635E-2</c:v>
                  </c:pt>
                  <c:pt idx="8">
                    <c:v>0</c:v>
                  </c:pt>
                </c:numCache>
              </c:numRef>
            </c:plus>
            <c:min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3.6062445840545437E-2</c:v>
                  </c:pt>
                  <c:pt idx="1">
                    <c:v>7.0710678118670822E-2</c:v>
                  </c:pt>
                  <c:pt idx="2">
                    <c:v>0.11596551211458479</c:v>
                  </c:pt>
                  <c:pt idx="3">
                    <c:v>9.9702056147276827E-2</c:v>
                  </c:pt>
                  <c:pt idx="4">
                    <c:v>0.14495689014327118</c:v>
                  </c:pt>
                  <c:pt idx="5">
                    <c:v>6.0104076400842067E-2</c:v>
                  </c:pt>
                  <c:pt idx="6">
                    <c:v>2.8991378028646198E-2</c:v>
                  </c:pt>
                  <c:pt idx="7">
                    <c:v>2.757716446626635E-2</c:v>
                  </c:pt>
                  <c:pt idx="8">
                    <c:v>0</c:v>
                  </c:pt>
                </c:numCache>
              </c:numRef>
            </c:minus>
            <c:spPr>
              <a:ln w="6350"/>
            </c:spPr>
          </c:errBars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ONPFDNA'!$B$2:$B$10</c:f>
              <c:numCache>
                <c:formatCode>0.00</c:formatCode>
                <c:ptCount val="9"/>
                <c:pt idx="0">
                  <c:v>-1.4459415050892967E-2</c:v>
                </c:pt>
                <c:pt idx="1">
                  <c:v>0.1399934275386597</c:v>
                </c:pt>
                <c:pt idx="2">
                  <c:v>0.25829773250083049</c:v>
                </c:pt>
                <c:pt idx="3">
                  <c:v>0.51659546500166098</c:v>
                </c:pt>
                <c:pt idx="4">
                  <c:v>0.61123890897142752</c:v>
                </c:pt>
                <c:pt idx="5">
                  <c:v>0.85836345711468187</c:v>
                </c:pt>
                <c:pt idx="6">
                  <c:v>1.2500821557673143</c:v>
                </c:pt>
                <c:pt idx="7">
                  <c:v>1.1922444955635929</c:v>
                </c:pt>
                <c:pt idx="8">
                  <c:v>1.0115018074269078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4C5-9C44-BA2D-11CCEA641CC0}"/>
            </c:ext>
          </c:extLst>
        </c:ser>
        <c:ser>
          <c:idx val="3"/>
          <c:order val="1"/>
          <c:spPr>
            <a:ln w="12700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ONPFDNA'!$C$2:$C$10</c:f>
              <c:numCache>
                <c:formatCode>0.00</c:formatCode>
                <c:ptCount val="9"/>
                <c:pt idx="0">
                  <c:v>9.6190401144280457E-7</c:v>
                </c:pt>
                <c:pt idx="1">
                  <c:v>0.17028615074422715</c:v>
                </c:pt>
                <c:pt idx="2">
                  <c:v>0.23746370686983209</c:v>
                </c:pt>
                <c:pt idx="3">
                  <c:v>0.29507601499307434</c:v>
                </c:pt>
                <c:pt idx="4">
                  <c:v>0.64090724516557873</c:v>
                </c:pt>
                <c:pt idx="5">
                  <c:v>0.91078814642008854</c:v>
                </c:pt>
                <c:pt idx="6">
                  <c:v>1.0687766803311645</c:v>
                </c:pt>
                <c:pt idx="7">
                  <c:v>1.1179605305038813</c:v>
                </c:pt>
                <c:pt idx="8">
                  <c:v>1.1231919540367672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C5-9C44-BA2D-11CCEA641CC0}"/>
            </c:ext>
          </c:extLst>
        </c:ser>
        <c:ser>
          <c:idx val="4"/>
          <c:order val="2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DNA'!$D$2:$D$10</c:f>
                <c:numCache>
                  <c:formatCode>General</c:formatCode>
                  <c:ptCount val="9"/>
                  <c:pt idx="0">
                    <c:v>9.2630988335417788E-2</c:v>
                  </c:pt>
                  <c:pt idx="1">
                    <c:v>0.32668333290817725</c:v>
                  </c:pt>
                  <c:pt idx="2">
                    <c:v>0.2983990616607009</c:v>
                  </c:pt>
                  <c:pt idx="3">
                    <c:v>3.606244584050524E-2</c:v>
                  </c:pt>
                  <c:pt idx="4">
                    <c:v>0.17111984104715769</c:v>
                  </c:pt>
                  <c:pt idx="5">
                    <c:v>0</c:v>
                  </c:pt>
                  <c:pt idx="6">
                    <c:v>0.30617723625376991</c:v>
                  </c:pt>
                  <c:pt idx="7">
                    <c:v>0.28991378028650217</c:v>
                  </c:pt>
                  <c:pt idx="8">
                    <c:v>0</c:v>
                  </c:pt>
                </c:numCache>
              </c:numRef>
            </c:plus>
            <c:minus>
              <c:numRef>
                <c:f>'Single peptide fitting DNA'!$D$2:$D$10</c:f>
                <c:numCache>
                  <c:formatCode>General</c:formatCode>
                  <c:ptCount val="9"/>
                  <c:pt idx="0">
                    <c:v>9.2630988335417788E-2</c:v>
                  </c:pt>
                  <c:pt idx="1">
                    <c:v>0.32668333290817725</c:v>
                  </c:pt>
                  <c:pt idx="2">
                    <c:v>0.2983990616607009</c:v>
                  </c:pt>
                  <c:pt idx="3">
                    <c:v>3.606244584050524E-2</c:v>
                  </c:pt>
                  <c:pt idx="4">
                    <c:v>0.17111984104715769</c:v>
                  </c:pt>
                  <c:pt idx="5">
                    <c:v>0</c:v>
                  </c:pt>
                  <c:pt idx="6">
                    <c:v>0.30617723625376991</c:v>
                  </c:pt>
                  <c:pt idx="7">
                    <c:v>0.28991378028650217</c:v>
                  </c:pt>
                  <c:pt idx="8">
                    <c:v>0</c:v>
                  </c:pt>
                </c:numCache>
              </c:numRef>
            </c:minus>
            <c:spPr>
              <a:ln w="6350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DNA'!$B$2:$B$10</c:f>
              <c:numCache>
                <c:formatCode>0.00</c:formatCode>
                <c:ptCount val="9"/>
                <c:pt idx="0">
                  <c:v>3.9434768320773417E-2</c:v>
                </c:pt>
                <c:pt idx="1">
                  <c:v>0.4344396976667973</c:v>
                </c:pt>
                <c:pt idx="2">
                  <c:v>0.44889911271769029</c:v>
                </c:pt>
                <c:pt idx="3">
                  <c:v>0.53894183371681326</c:v>
                </c:pt>
                <c:pt idx="4">
                  <c:v>0.87085113374958478</c:v>
                </c:pt>
                <c:pt idx="5">
                  <c:v>1.3269799539927962</c:v>
                </c:pt>
                <c:pt idx="6">
                  <c:v>1.1252053894183602</c:v>
                </c:pt>
                <c:pt idx="7">
                  <c:v>1.1403220506079914</c:v>
                </c:pt>
                <c:pt idx="8">
                  <c:v>1.6779493920473285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C5-9C44-BA2D-11CCEA641CC0}"/>
            </c:ext>
          </c:extLst>
        </c:ser>
        <c:ser>
          <c:idx val="5"/>
          <c:order val="3"/>
          <c:spPr>
            <a:ln w="12700">
              <a:solidFill>
                <a:srgbClr val="7030A0"/>
              </a:solidFill>
              <a:prstDash val="solid"/>
            </a:ln>
          </c:spPr>
          <c:marker>
            <c:symbol val="none"/>
          </c:marker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DNA'!$C$2:$C$10</c:f>
              <c:numCache>
                <c:formatCode>0.00</c:formatCode>
                <c:ptCount val="9"/>
                <c:pt idx="0" formatCode="General">
                  <c:v>6.0293786630083446E-9</c:v>
                </c:pt>
                <c:pt idx="1">
                  <c:v>0.43102705011685472</c:v>
                </c:pt>
                <c:pt idx="2">
                  <c:v>0.47116903402663624</c:v>
                </c:pt>
                <c:pt idx="3">
                  <c:v>0.50893692399826651</c:v>
                </c:pt>
                <c:pt idx="4">
                  <c:v>0.88410227738717129</c:v>
                </c:pt>
                <c:pt idx="5">
                  <c:v>1.1376367925596771</c:v>
                </c:pt>
                <c:pt idx="6">
                  <c:v>1.2000173322927992</c:v>
                </c:pt>
                <c:pt idx="7">
                  <c:v>1.2944429306278562</c:v>
                </c:pt>
                <c:pt idx="8">
                  <c:v>1.4511728482585502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C5-9C44-BA2D-11CCEA641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258696"/>
        <c:axId val="2084264776"/>
      </c:scatterChart>
      <c:valAx>
        <c:axId val="2084258696"/>
        <c:scaling>
          <c:logBase val="10"/>
          <c:orientation val="minMax"/>
          <c:max val="1500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Time (s)</a:t>
                </a:r>
              </a:p>
            </c:rich>
          </c:tx>
          <c:layout>
            <c:manualLayout>
              <c:xMode val="edge"/>
              <c:yMode val="edge"/>
              <c:x val="0.43648300617835839"/>
              <c:y val="0.8724227452497120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64776"/>
        <c:crosses val="autoZero"/>
        <c:crossBetween val="midCat"/>
      </c:valAx>
      <c:valAx>
        <c:axId val="2084264776"/>
        <c:scaling>
          <c:orientation val="minMax"/>
          <c:max val="2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Number of D</a:t>
                </a:r>
              </a:p>
            </c:rich>
          </c:tx>
          <c:layout>
            <c:manualLayout>
              <c:xMode val="edge"/>
              <c:yMode val="edge"/>
              <c:x val="2.6626100339387153E-3"/>
              <c:y val="0.3045455245553476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58696"/>
        <c:crosses val="autoZero"/>
        <c:crossBetween val="midCat"/>
        <c:majorUnit val="0.5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ADQLGAS</a:t>
            </a:r>
            <a:endParaRPr lang="en-US" dirty="0"/>
          </a:p>
        </c:rich>
      </c:tx>
      <c:layout>
        <c:manualLayout>
          <c:xMode val="edge"/>
          <c:yMode val="edge"/>
          <c:x val="0.3908564345314765"/>
          <c:y val="0.19995986022126674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9823915599721009"/>
          <c:y val="0.24299919805030901"/>
          <c:w val="0.66573651795929645"/>
          <c:h val="0.49067124389190497"/>
        </c:manualLayout>
      </c:layout>
      <c:scatterChart>
        <c:scatterStyle val="lineMarker"/>
        <c:varyColors val="0"/>
        <c:ser>
          <c:idx val="4"/>
          <c:order val="0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5.7982756057292396E-2</c:v>
                  </c:pt>
                  <c:pt idx="1">
                    <c:v>6.1518289963221916E-2</c:v>
                  </c:pt>
                  <c:pt idx="2">
                    <c:v>1.202081528012822E-2</c:v>
                  </c:pt>
                  <c:pt idx="3">
                    <c:v>7.0710678118670822E-2</c:v>
                  </c:pt>
                  <c:pt idx="4">
                    <c:v>0.2128391411371823</c:v>
                  </c:pt>
                  <c:pt idx="5">
                    <c:v>3.7476659402885089E-2</c:v>
                  </c:pt>
                  <c:pt idx="6">
                    <c:v>6.2225396744472132E-2</c:v>
                  </c:pt>
                  <c:pt idx="7">
                    <c:v>0.62083975388173862</c:v>
                  </c:pt>
                  <c:pt idx="8">
                    <c:v>0.41507168055649568</c:v>
                  </c:pt>
                </c:numCache>
              </c:numRef>
            </c:plus>
            <c:minus>
              <c:numRef>
                <c:f>'Single peptide fitting ONPFDNA'!$D$2:$D$10</c:f>
                <c:numCache>
                  <c:formatCode>General</c:formatCode>
                  <c:ptCount val="9"/>
                  <c:pt idx="0">
                    <c:v>5.7982756057292396E-2</c:v>
                  </c:pt>
                  <c:pt idx="1">
                    <c:v>6.1518289963221916E-2</c:v>
                  </c:pt>
                  <c:pt idx="2">
                    <c:v>1.202081528012822E-2</c:v>
                  </c:pt>
                  <c:pt idx="3">
                    <c:v>7.0710678118670822E-2</c:v>
                  </c:pt>
                  <c:pt idx="4">
                    <c:v>0.2128391411371823</c:v>
                  </c:pt>
                  <c:pt idx="5">
                    <c:v>3.7476659402885089E-2</c:v>
                  </c:pt>
                  <c:pt idx="6">
                    <c:v>6.2225396744472132E-2</c:v>
                  </c:pt>
                  <c:pt idx="7">
                    <c:v>0.62083975388173862</c:v>
                  </c:pt>
                  <c:pt idx="8">
                    <c:v>0.41507168055649568</c:v>
                  </c:pt>
                </c:numCache>
              </c:numRef>
            </c:minus>
            <c:spPr>
              <a:ln w="6350"/>
            </c:spPr>
          </c:errBars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ONPFDNA'!$B$2:$B$10</c:f>
              <c:numCache>
                <c:formatCode>0.00</c:formatCode>
                <c:ptCount val="9"/>
                <c:pt idx="0">
                  <c:v>-0.10948905109499804</c:v>
                </c:pt>
                <c:pt idx="1">
                  <c:v>0.75456204379561631</c:v>
                </c:pt>
                <c:pt idx="2">
                  <c:v>0.98631386861304748</c:v>
                </c:pt>
                <c:pt idx="3">
                  <c:v>1.3083941605839091</c:v>
                </c:pt>
                <c:pt idx="4">
                  <c:v>1.3804744525548742</c:v>
                </c:pt>
                <c:pt idx="5">
                  <c:v>1.4771897810218149</c:v>
                </c:pt>
                <c:pt idx="6">
                  <c:v>1.9525547445256322</c:v>
                </c:pt>
                <c:pt idx="7">
                  <c:v>1.3759124087591543</c:v>
                </c:pt>
                <c:pt idx="8">
                  <c:v>1.1031021897810731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C5-9C44-BA2D-11CCEA641CC0}"/>
            </c:ext>
          </c:extLst>
        </c:ser>
        <c:ser>
          <c:idx val="5"/>
          <c:order val="1"/>
          <c:spPr>
            <a:ln w="12700">
              <a:solidFill>
                <a:srgbClr val="00B050"/>
              </a:solidFill>
              <a:prstDash val="solid"/>
            </a:ln>
          </c:spPr>
          <c:marker>
            <c:symbol val="none"/>
          </c:marker>
          <c:xVal>
            <c:numRef>
              <c:f>'Single peptide fitting ONPFDNA'!$A$2:$A$10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ONPFDNA'!$C$2:$C$10</c:f>
              <c:numCache>
                <c:formatCode>0.00</c:formatCode>
                <c:ptCount val="9"/>
                <c:pt idx="0">
                  <c:v>-5.6690834693284842E-8</c:v>
                </c:pt>
                <c:pt idx="1">
                  <c:v>0.79613868135699972</c:v>
                </c:pt>
                <c:pt idx="2">
                  <c:v>1.0000589615372815</c:v>
                </c:pt>
                <c:pt idx="3">
                  <c:v>1.1326316402875629</c:v>
                </c:pt>
                <c:pt idx="4">
                  <c:v>1.3787172373235186</c:v>
                </c:pt>
                <c:pt idx="5">
                  <c:v>1.3789680944747276</c:v>
                </c:pt>
                <c:pt idx="6">
                  <c:v>1.3789680944747276</c:v>
                </c:pt>
                <c:pt idx="7">
                  <c:v>1.3789680944747276</c:v>
                </c:pt>
                <c:pt idx="8">
                  <c:v>1.3789680944747276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4C5-9C44-BA2D-11CCEA641CC0}"/>
            </c:ext>
          </c:extLst>
        </c:ser>
        <c:ser>
          <c:idx val="6"/>
          <c:order val="2"/>
          <c:spPr>
            <a:ln w="19050">
              <a:noFill/>
            </a:ln>
          </c:spPr>
          <c:marker>
            <c:symbol val="circle"/>
            <c:size val="8"/>
            <c:spPr>
              <a:solidFill>
                <a:srgbClr val="7030A0"/>
              </a:solidFill>
              <a:ln>
                <a:solidFill>
                  <a:schemeClr val="tx1"/>
                </a:soli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'Single peptide fitting DNA'!$D$2:$D$10</c:f>
                <c:numCache>
                  <c:formatCode>General</c:formatCode>
                  <c:ptCount val="9"/>
                  <c:pt idx="0">
                    <c:v>3.7476659402885089E-2</c:v>
                  </c:pt>
                  <c:pt idx="1">
                    <c:v>5.727564927604218E-2</c:v>
                  </c:pt>
                  <c:pt idx="2">
                    <c:v>0.26870057685088483</c:v>
                  </c:pt>
                  <c:pt idx="3">
                    <c:v>0.18243354954615626</c:v>
                  </c:pt>
                  <c:pt idx="4">
                    <c:v>3.6062445840545437E-2</c:v>
                  </c:pt>
                  <c:pt idx="5">
                    <c:v>0.1187939392392641</c:v>
                  </c:pt>
                  <c:pt idx="6">
                    <c:v>0.1074802307403057</c:v>
                  </c:pt>
                  <c:pt idx="7">
                    <c:v>0</c:v>
                  </c:pt>
                  <c:pt idx="8">
                    <c:v>0.69084332521923952</c:v>
                  </c:pt>
                </c:numCache>
              </c:numRef>
            </c:plus>
            <c:minus>
              <c:numRef>
                <c:f>'Single peptide fitting DNA'!$D$2:$D$10</c:f>
                <c:numCache>
                  <c:formatCode>General</c:formatCode>
                  <c:ptCount val="9"/>
                  <c:pt idx="0">
                    <c:v>3.7476659402885089E-2</c:v>
                  </c:pt>
                  <c:pt idx="1">
                    <c:v>5.727564927604218E-2</c:v>
                  </c:pt>
                  <c:pt idx="2">
                    <c:v>0.26870057685088483</c:v>
                  </c:pt>
                  <c:pt idx="3">
                    <c:v>0.18243354954615626</c:v>
                  </c:pt>
                  <c:pt idx="4">
                    <c:v>3.6062445840545437E-2</c:v>
                  </c:pt>
                  <c:pt idx="5">
                    <c:v>0.1187939392392641</c:v>
                  </c:pt>
                  <c:pt idx="6">
                    <c:v>0.1074802307403057</c:v>
                  </c:pt>
                  <c:pt idx="7">
                    <c:v>0</c:v>
                  </c:pt>
                  <c:pt idx="8">
                    <c:v>0.69084332521923952</c:v>
                  </c:pt>
                </c:numCache>
              </c:numRef>
            </c:minus>
            <c:spPr>
              <a:ln w="6350">
                <a:solidFill>
                  <a:srgbClr val="000000"/>
                </a:solidFill>
                <a:prstDash val="solid"/>
              </a:ln>
            </c:spPr>
          </c:errBars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DNA'!$B$2:$B$10</c:f>
              <c:numCache>
                <c:formatCode>0.00</c:formatCode>
                <c:ptCount val="9"/>
                <c:pt idx="0">
                  <c:v>-4.8357664233677725E-2</c:v>
                </c:pt>
                <c:pt idx="1">
                  <c:v>0.96441605839417233</c:v>
                </c:pt>
                <c:pt idx="2">
                  <c:v>1.286496350365034</c:v>
                </c:pt>
                <c:pt idx="3">
                  <c:v>1.5072992700730277</c:v>
                </c:pt>
                <c:pt idx="4">
                  <c:v>1.1797445255473433</c:v>
                </c:pt>
                <c:pt idx="5">
                  <c:v>1.8594890510948945</c:v>
                </c:pt>
                <c:pt idx="6">
                  <c:v>1.8029197080290866</c:v>
                </c:pt>
                <c:pt idx="7">
                  <c:v>1.9562043795620423</c:v>
                </c:pt>
                <c:pt idx="8">
                  <c:v>1.7673357664234661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4C5-9C44-BA2D-11CCEA641CC0}"/>
            </c:ext>
          </c:extLst>
        </c:ser>
        <c:ser>
          <c:idx val="7"/>
          <c:order val="3"/>
          <c:spPr>
            <a:ln w="12700">
              <a:solidFill>
                <a:srgbClr val="7030A0"/>
              </a:solidFill>
              <a:prstDash val="solid"/>
            </a:ln>
          </c:spPr>
          <c:marker>
            <c:symbol val="none"/>
          </c:marker>
          <c:xVal>
            <c:numRef>
              <c:f>'Single peptide fitting DNA'!$A$2:$A$10</c:f>
              <c:numCache>
                <c:formatCode>General</c:formatCode>
                <c:ptCount val="9"/>
                <c:pt idx="0">
                  <c:v>0</c:v>
                </c:pt>
                <c:pt idx="1">
                  <c:v>30</c:v>
                </c:pt>
                <c:pt idx="2">
                  <c:v>45</c:v>
                </c:pt>
                <c:pt idx="3">
                  <c:v>60</c:v>
                </c:pt>
                <c:pt idx="4">
                  <c:v>300</c:v>
                </c:pt>
                <c:pt idx="5">
                  <c:v>1500</c:v>
                </c:pt>
                <c:pt idx="6">
                  <c:v>3600</c:v>
                </c:pt>
                <c:pt idx="7">
                  <c:v>7200</c:v>
                </c:pt>
                <c:pt idx="8">
                  <c:v>14400</c:v>
                </c:pt>
              </c:numCache>
            </c:numRef>
          </c:xVal>
          <c:yVal>
            <c:numRef>
              <c:f>'Single peptide fitting DNA'!$C$2:$C$10</c:f>
              <c:numCache>
                <c:formatCode>0.00</c:formatCode>
                <c:ptCount val="9"/>
                <c:pt idx="0" formatCode="General">
                  <c:v>-9.5812459743882528E-8</c:v>
                </c:pt>
                <c:pt idx="1">
                  <c:v>1.1292996364142143</c:v>
                </c:pt>
                <c:pt idx="2">
                  <c:v>1.1407064092330925</c:v>
                </c:pt>
                <c:pt idx="3">
                  <c:v>1.1519355529409525</c:v>
                </c:pt>
                <c:pt idx="4">
                  <c:v>1.3095912955213986</c:v>
                </c:pt>
                <c:pt idx="5">
                  <c:v>1.7047252413176412</c:v>
                </c:pt>
                <c:pt idx="6">
                  <c:v>1.8448305981355881</c:v>
                </c:pt>
                <c:pt idx="7">
                  <c:v>1.8619704672698916</c:v>
                </c:pt>
                <c:pt idx="8">
                  <c:v>1.8623772810917858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4C5-9C44-BA2D-11CCEA641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4258696"/>
        <c:axId val="2084264776"/>
      </c:scatterChart>
      <c:valAx>
        <c:axId val="2084258696"/>
        <c:scaling>
          <c:logBase val="10"/>
          <c:orientation val="minMax"/>
          <c:max val="15000"/>
          <c:min val="1"/>
        </c:scaling>
        <c:delete val="0"/>
        <c:axPos val="b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Time (s)</a:t>
                </a:r>
              </a:p>
            </c:rich>
          </c:tx>
          <c:layout>
            <c:manualLayout>
              <c:xMode val="edge"/>
              <c:yMode val="edge"/>
              <c:x val="0.45383800690517484"/>
              <c:y val="0.84830503559900416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out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64776"/>
        <c:crosses val="autoZero"/>
        <c:crossBetween val="midCat"/>
      </c:valAx>
      <c:valAx>
        <c:axId val="2084264776"/>
        <c:scaling>
          <c:orientation val="minMax"/>
          <c:max val="3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1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400" dirty="0"/>
                  <a:t>Number of D</a:t>
                </a:r>
              </a:p>
            </c:rich>
          </c:tx>
          <c:layout>
            <c:manualLayout>
              <c:xMode val="edge"/>
              <c:yMode val="edge"/>
              <c:x val="2.7467436374400758E-2"/>
              <c:y val="0.31765776800361684"/>
            </c:manualLayout>
          </c:layout>
          <c:overlay val="0"/>
          <c:spPr>
            <a:noFill/>
            <a:ln w="25400">
              <a:noFill/>
            </a:ln>
          </c:spPr>
        </c:title>
        <c:numFmt formatCode="0" sourceLinked="0"/>
        <c:majorTickMark val="out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084258696"/>
        <c:crosses val="autoZero"/>
        <c:crossBetween val="midCat"/>
        <c:majorUnit val="1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E73ED-23CA-9D4D-BF68-86080957FD69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B51-4C08-4E4E-BCE6-239FE6932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6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B51-4C08-4E4E-BCE6-239FE6932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7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B51-4C08-4E4E-BCE6-239FE6932A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1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B51-4C08-4E4E-BCE6-239FE6932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0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3AEE-4481-D445-B120-20B9B4297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57A0E-262A-AD4B-AB0C-12D1AE764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2F3D-1217-3B43-902C-16F49BC3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5C47-4FA8-1F44-A44E-5CF3A1500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328F8-5EB7-6B43-9477-386318E0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AA5C-2B37-E746-8FED-4F728651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3232E-7307-474C-9803-8C3C19995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E47C-CE92-3F4F-9DB4-14C93B25E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ED3C8-384D-2C48-8348-7247B8B1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2DCCA-358A-484B-BBE1-B368FCE0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4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1BA15-8EC3-4249-A10D-8C73C4C9E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5201D-0D20-EA46-9D64-4CE1F8B91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5C1BF-E41A-9E4E-86F8-A4C28BF0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5B84-863B-514E-AD53-7A4E9A1E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E0500-D37E-BA43-8B9A-93A9BAF9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7A370-11E3-7B41-94CB-A05324D7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4BE3-EE4F-734A-B05C-752009D90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64E5-DC6E-F240-8FA3-214E468C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477E23-76CD-884F-B91A-29610EA83E93}" type="datetimeFigureOut">
              <a:rPr lang="en-US" smtClean="0"/>
              <a:pPr/>
              <a:t>9/28/20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57401-F3B0-FC43-8C7D-00A7AAFB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32ADC-C2FE-7143-B166-6B9D74FE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E9A37DA-983B-4848-A319-A27042105AC1}" type="slidenum">
              <a:rPr lang="en-US" smtClean="0"/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31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89A3-C1E1-7140-BB3B-BBA3EA88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A6094-BFCB-FA40-B756-5F61C0FF7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F7C7F-220B-DF40-B663-C5CCA56C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19D4E-0D96-6841-AC78-36E9F633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2B756-9AA7-634D-883C-2FC7A1E9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AC0-735A-FC45-99F0-183067E8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6497-67C8-524C-9E40-73375C431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DA2D-B64C-E843-AC65-5053FDBE4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905A9-7F9C-4745-B114-A4ECEF61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6194E-9969-174F-A80C-649EF069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907A-C872-BD45-A589-44ABA628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9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2E89-9E25-3541-8524-21DB7021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8364F-B7F7-464A-8DCA-90E9A8C55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1F5B7-F89E-614D-86AA-CC1A4B8F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3F355-6FF5-D346-90BE-5C5354762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348B52-2011-E14A-BF43-A6AC26E9F5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CF30E7-587A-7744-B0C5-AA252C41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E36F9-9D4E-7845-8AC7-4657BDC4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9FD425-F81B-AB4A-AAB9-51BD7836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D1DF5-350A-6245-BCC1-C6F01426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BA0BA-12D2-1B4C-94A9-C3090E08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D183B-7079-EA49-B1C7-557A79D9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6677-EB2D-954B-B0DA-262656DF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8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8E685-9946-F740-818A-8C0544FD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E41F1-9FBC-5444-ADB1-FD6B00DA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21CD-1739-B24C-B7DB-E97114C25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DE4E-2760-724D-AF93-DB216B09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3154-B0CF-7848-BCC3-B02C4F3A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8778C-7825-7243-9C0D-E0717801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42A6A-708F-2E46-9D68-34AD2C26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FAC65-A590-CD4F-985D-CDE9D53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40CB7-C488-F64E-8B94-5576698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8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D829-580E-1140-88F2-AD86C69F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6BF7C0-A948-2143-A1B9-DD85050EA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9EAE7-7FE5-D440-9D38-54C7F0DA2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14106-B59A-9842-ADC6-8C5B574F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1599-36A1-F643-B353-B7BB7EE9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6B206-E383-5B4F-B3E2-6908E6A3C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4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A284F-0B9A-1E4F-A4B1-42DD7EB9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6FFCD-5182-E34E-93DF-E25D900B0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F55F9-B022-C549-BA2B-E34FBBFBD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7E23-76CD-884F-B91A-29610EA83E93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3C9D-7DAA-394B-869B-FE913F062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1F39-CEAE-1C42-AFD1-FCA5AE34C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A37DA-983B-4848-A319-A27042105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2BFEB7-57F3-8943-A512-A1E20630F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Mapping functional conformations of the </a:t>
            </a:r>
            <a:r>
              <a:rPr lang="en-US" sz="4400" i="1" dirty="0">
                <a:latin typeface="Arial" panose="020B0604020202020204" pitchFamily="34" charset="0"/>
                <a:cs typeface="Arial" panose="020B0604020202020204" pitchFamily="34" charset="0"/>
              </a:rPr>
              <a:t>lac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repressor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8D23E57-C9F2-CC45-A0FD-35D0DABBC0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Anum Glasgow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2020 09 30</a:t>
            </a:r>
          </a:p>
        </p:txBody>
      </p:sp>
    </p:spTree>
    <p:extLst>
      <p:ext uri="{BB962C8B-B14F-4D97-AF65-F5344CB8AC3E}">
        <p14:creationId xmlns:p14="http://schemas.microsoft.com/office/powerpoint/2010/main" val="154584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qr code&#10;&#10;Description automatically generated">
            <a:extLst>
              <a:ext uri="{FF2B5EF4-FFF2-40B4-BE49-F238E27FC236}">
                <a16:creationId xmlns:a16="http://schemas.microsoft.com/office/drawing/2014/main" id="{455F8415-E6A5-C34E-AE5F-3628B633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46008" cy="5569527"/>
          </a:xfrm>
          <a:prstGeom prst="rect">
            <a:avLst/>
          </a:prstGeom>
        </p:spPr>
      </p:pic>
      <p:pic>
        <p:nvPicPr>
          <p:cNvPr id="53" name="Picture 52" descr="A picture containing qr code&#10;&#10;Description automatically generated">
            <a:extLst>
              <a:ext uri="{FF2B5EF4-FFF2-40B4-BE49-F238E27FC236}">
                <a16:creationId xmlns:a16="http://schemas.microsoft.com/office/drawing/2014/main" id="{08039D89-65D1-F546-A2CC-0D8CD1BA0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08" y="0"/>
            <a:ext cx="5902328" cy="556952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ACB2C77-140B-D64F-B61A-20185D29E773}"/>
              </a:ext>
            </a:extLst>
          </p:cNvPr>
          <p:cNvSpPr txBox="1"/>
          <p:nvPr/>
        </p:nvSpPr>
        <p:spPr>
          <a:xfrm>
            <a:off x="139296" y="592947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C636D6-983D-2A48-8BDD-4BF9E2F18687}"/>
              </a:ext>
            </a:extLst>
          </p:cNvPr>
          <p:cNvSpPr txBox="1"/>
          <p:nvPr/>
        </p:nvSpPr>
        <p:spPr>
          <a:xfrm>
            <a:off x="6246756" y="5929471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NON-EXCHANGING</a:t>
            </a:r>
          </a:p>
        </p:txBody>
      </p:sp>
    </p:spTree>
    <p:extLst>
      <p:ext uri="{BB962C8B-B14F-4D97-AF65-F5344CB8AC3E}">
        <p14:creationId xmlns:p14="http://schemas.microsoft.com/office/powerpoint/2010/main" val="57491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B3E4B51-57D7-4248-809B-E94B1492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6" y="221226"/>
            <a:ext cx="6040497" cy="5493138"/>
          </a:xfrm>
          <a:prstGeom prst="rect">
            <a:avLst/>
          </a:prstGeom>
        </p:spPr>
      </p:pic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8244F8C-9CA8-564A-8132-FAF12046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56" y="221226"/>
            <a:ext cx="5805948" cy="5493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E0573-119C-2A42-8027-C56DE5BF9855}"/>
              </a:ext>
            </a:extLst>
          </p:cNvPr>
          <p:cNvSpPr txBox="1"/>
          <p:nvPr/>
        </p:nvSpPr>
        <p:spPr>
          <a:xfrm>
            <a:off x="139296" y="592947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N-TERM SUBDOMAIN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53F1B-5491-A34E-9CE8-0E7810A61642}"/>
              </a:ext>
            </a:extLst>
          </p:cNvPr>
          <p:cNvSpPr txBox="1"/>
          <p:nvPr/>
        </p:nvSpPr>
        <p:spPr>
          <a:xfrm>
            <a:off x="6246756" y="592947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C-TERM SUBDOMAIN</a:t>
            </a:r>
          </a:p>
        </p:txBody>
      </p:sp>
    </p:spTree>
    <p:extLst>
      <p:ext uri="{BB962C8B-B14F-4D97-AF65-F5344CB8AC3E}">
        <p14:creationId xmlns:p14="http://schemas.microsoft.com/office/powerpoint/2010/main" val="300019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6E11CD4-6DF8-194B-B728-B28FC5CF7F34}"/>
              </a:ext>
            </a:extLst>
          </p:cNvPr>
          <p:cNvGrpSpPr/>
          <p:nvPr/>
        </p:nvGrpSpPr>
        <p:grpSpPr>
          <a:xfrm>
            <a:off x="804758" y="395084"/>
            <a:ext cx="3115462" cy="2921665"/>
            <a:chOff x="1000701" y="507335"/>
            <a:chExt cx="3115462" cy="29216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925C387-CC96-924F-B148-314FD86B666E}"/>
                </a:ext>
              </a:extLst>
            </p:cNvPr>
            <p:cNvGrpSpPr/>
            <p:nvPr/>
          </p:nvGrpSpPr>
          <p:grpSpPr>
            <a:xfrm>
              <a:off x="1000701" y="507335"/>
              <a:ext cx="3115462" cy="2921665"/>
              <a:chOff x="4422126" y="578955"/>
              <a:chExt cx="3115462" cy="2921665"/>
            </a:xfrm>
          </p:grpSpPr>
          <p:pic>
            <p:nvPicPr>
              <p:cNvPr id="10" name="Picture 9" descr="A picture containing qr code&#10;&#10;Description automatically generated">
                <a:extLst>
                  <a:ext uri="{FF2B5EF4-FFF2-40B4-BE49-F238E27FC236}">
                    <a16:creationId xmlns:a16="http://schemas.microsoft.com/office/drawing/2014/main" id="{A38CDF96-40BC-6446-9B35-B85CDB436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22126" y="578955"/>
                <a:ext cx="3115462" cy="2921665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2704FD0-1243-F349-BDD3-7E75FC14A849}"/>
                  </a:ext>
                </a:extLst>
              </p:cNvPr>
              <p:cNvSpPr/>
              <p:nvPr/>
            </p:nvSpPr>
            <p:spPr>
              <a:xfrm>
                <a:off x="6152990" y="2789556"/>
                <a:ext cx="83871" cy="83871"/>
              </a:xfrm>
              <a:prstGeom prst="ellipse">
                <a:avLst/>
              </a:prstGeom>
              <a:noFill/>
              <a:ln w="1905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DACCFA0-4ACB-CB48-973D-07E161909F9B}"/>
                  </a:ext>
                </a:extLst>
              </p:cNvPr>
              <p:cNvSpPr/>
              <p:nvPr/>
            </p:nvSpPr>
            <p:spPr>
              <a:xfrm>
                <a:off x="6595482" y="2223681"/>
                <a:ext cx="83871" cy="83871"/>
              </a:xfrm>
              <a:prstGeom prst="ellipse">
                <a:avLst/>
              </a:prstGeom>
              <a:noFill/>
              <a:ln w="1905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FBDE78A-7CF9-EC4A-9157-C37E0A79B824}"/>
                  </a:ext>
                </a:extLst>
              </p:cNvPr>
              <p:cNvSpPr/>
              <p:nvPr/>
            </p:nvSpPr>
            <p:spPr>
              <a:xfrm>
                <a:off x="6354137" y="2522607"/>
                <a:ext cx="83871" cy="83871"/>
              </a:xfrm>
              <a:prstGeom prst="ellipse">
                <a:avLst/>
              </a:prstGeom>
              <a:noFill/>
              <a:ln w="19050">
                <a:solidFill>
                  <a:srgbClr val="FF4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8DBE33-1979-FA47-89F8-13D69EEFF996}"/>
                </a:ext>
              </a:extLst>
            </p:cNvPr>
            <p:cNvSpPr/>
            <p:nvPr/>
          </p:nvSpPr>
          <p:spPr>
            <a:xfrm>
              <a:off x="2808201" y="2516102"/>
              <a:ext cx="83871" cy="83871"/>
            </a:xfrm>
            <a:prstGeom prst="ellipse">
              <a:avLst/>
            </a:prstGeom>
            <a:noFill/>
            <a:ln w="19050">
              <a:solidFill>
                <a:srgbClr val="FF4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81E9D-CF7E-E14D-A3CB-7709B5CA6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097" y="3307377"/>
            <a:ext cx="4081949" cy="3467215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71BCC63-D96A-7A47-A129-0BB0B535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738357"/>
              </p:ext>
            </p:extLst>
          </p:nvPr>
        </p:nvGraphicFramePr>
        <p:xfrm>
          <a:off x="4759496" y="507080"/>
          <a:ext cx="3372255" cy="2921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71BCC63-D96A-7A47-A129-0BB0B535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589553"/>
              </p:ext>
            </p:extLst>
          </p:nvPr>
        </p:nvGraphicFramePr>
        <p:xfrm>
          <a:off x="4678357" y="3220889"/>
          <a:ext cx="3712578" cy="3293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4CE0F3C-FD5D-BF4B-8878-5AD1F15331B3}"/>
              </a:ext>
            </a:extLst>
          </p:cNvPr>
          <p:cNvSpPr/>
          <p:nvPr/>
        </p:nvSpPr>
        <p:spPr>
          <a:xfrm>
            <a:off x="1927419" y="4285086"/>
            <a:ext cx="692074" cy="422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BEA73A-04A3-8840-99C5-F202C2D8BD17}"/>
              </a:ext>
            </a:extLst>
          </p:cNvPr>
          <p:cNvSpPr/>
          <p:nvPr/>
        </p:nvSpPr>
        <p:spPr>
          <a:xfrm>
            <a:off x="1667997" y="5767216"/>
            <a:ext cx="1039276" cy="530347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6D33CC-E78C-4540-8C30-EC040559DFB9}"/>
              </a:ext>
            </a:extLst>
          </p:cNvPr>
          <p:cNvSpPr/>
          <p:nvPr/>
        </p:nvSpPr>
        <p:spPr>
          <a:xfrm>
            <a:off x="6269748" y="986363"/>
            <a:ext cx="692074" cy="422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49D06E-35BA-7F42-9022-0069FA6C63C5}"/>
              </a:ext>
            </a:extLst>
          </p:cNvPr>
          <p:cNvSpPr/>
          <p:nvPr/>
        </p:nvSpPr>
        <p:spPr>
          <a:xfrm>
            <a:off x="6089128" y="3728365"/>
            <a:ext cx="1039276" cy="530347"/>
          </a:xfrm>
          <a:prstGeom prst="rect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7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E0D6-A3A7-3E46-BEA3-50637CAE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2E2A02D-804C-5940-A948-C590CBCC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158" y="1825625"/>
            <a:ext cx="4735683" cy="4351338"/>
          </a:xfrm>
        </p:spPr>
      </p:pic>
    </p:spTree>
    <p:extLst>
      <p:ext uri="{BB962C8B-B14F-4D97-AF65-F5344CB8AC3E}">
        <p14:creationId xmlns:p14="http://schemas.microsoft.com/office/powerpoint/2010/main" val="232867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C4902F-26EF-7A4A-B88A-19D3F2EA55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980" y="980767"/>
            <a:ext cx="5781368" cy="489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45B4B-E3FC-9C41-AB61-3F4B1CFE5768}"/>
              </a:ext>
            </a:extLst>
          </p:cNvPr>
          <p:cNvSpPr txBox="1"/>
          <p:nvPr/>
        </p:nvSpPr>
        <p:spPr>
          <a:xfrm>
            <a:off x="5093161" y="98076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IPTG-bound state</a:t>
            </a:r>
          </a:p>
        </p:txBody>
      </p:sp>
    </p:spTree>
    <p:extLst>
      <p:ext uri="{BB962C8B-B14F-4D97-AF65-F5344CB8AC3E}">
        <p14:creationId xmlns:p14="http://schemas.microsoft.com/office/powerpoint/2010/main" val="86708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E9868E-7363-2F49-A02B-C97CB9339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4" y="980767"/>
            <a:ext cx="5796116" cy="505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45B4B-E3FC-9C41-AB61-3F4B1CFE5768}"/>
              </a:ext>
            </a:extLst>
          </p:cNvPr>
          <p:cNvSpPr txBox="1"/>
          <p:nvPr/>
        </p:nvSpPr>
        <p:spPr>
          <a:xfrm>
            <a:off x="5093161" y="98076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IPTG-bound state</a:t>
            </a:r>
          </a:p>
        </p:txBody>
      </p:sp>
    </p:spTree>
    <p:extLst>
      <p:ext uri="{BB962C8B-B14F-4D97-AF65-F5344CB8AC3E}">
        <p14:creationId xmlns:p14="http://schemas.microsoft.com/office/powerpoint/2010/main" val="1058677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C80F95-420D-C949-B67D-4AD9774450FF}"/>
              </a:ext>
            </a:extLst>
          </p:cNvPr>
          <p:cNvSpPr/>
          <p:nvPr/>
        </p:nvSpPr>
        <p:spPr>
          <a:xfrm>
            <a:off x="6891435" y="2773180"/>
            <a:ext cx="2096459" cy="374754"/>
          </a:xfrm>
          <a:prstGeom prst="roundRect">
            <a:avLst/>
          </a:prstGeom>
          <a:solidFill>
            <a:srgbClr val="FF4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6EFD9-C410-B440-BF20-4C88DD53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484" y="980767"/>
            <a:ext cx="5796116" cy="489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45B4B-E3FC-9C41-AB61-3F4B1CFE5768}"/>
              </a:ext>
            </a:extLst>
          </p:cNvPr>
          <p:cNvSpPr txBox="1"/>
          <p:nvPr/>
        </p:nvSpPr>
        <p:spPr>
          <a:xfrm>
            <a:off x="5093161" y="98076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IPTG-bound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0856-73F0-C94F-9A5C-A92747CBEE87}"/>
              </a:ext>
            </a:extLst>
          </p:cNvPr>
          <p:cNvSpPr txBox="1"/>
          <p:nvPr/>
        </p:nvSpPr>
        <p:spPr>
          <a:xfrm>
            <a:off x="5093160" y="125423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CD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DNA-bound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4CA6-2F0D-9449-B575-222FE0CB8958}"/>
              </a:ext>
            </a:extLst>
          </p:cNvPr>
          <p:cNvSpPr txBox="1"/>
          <p:nvPr/>
        </p:nvSpPr>
        <p:spPr>
          <a:xfrm>
            <a:off x="5544029" y="1527699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all heavy atom RMSD, C-term. subdomain: 0.66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4EB99F4-0F2A-1249-895C-71CEABD4326B}"/>
              </a:ext>
            </a:extLst>
          </p:cNvPr>
          <p:cNvSpPr/>
          <p:nvPr/>
        </p:nvSpPr>
        <p:spPr>
          <a:xfrm rot="10536195">
            <a:off x="3088481" y="5499135"/>
            <a:ext cx="582032" cy="490132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F667288-49F9-024B-9933-82D083097A63}"/>
              </a:ext>
            </a:extLst>
          </p:cNvPr>
          <p:cNvSpPr/>
          <p:nvPr/>
        </p:nvSpPr>
        <p:spPr>
          <a:xfrm rot="10536195">
            <a:off x="3975047" y="5365512"/>
            <a:ext cx="582032" cy="490132"/>
          </a:xfrm>
          <a:prstGeom prst="arc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71BCC63-D96A-7A47-A129-0BB0B535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285540"/>
              </p:ext>
            </p:extLst>
          </p:nvPr>
        </p:nvGraphicFramePr>
        <p:xfrm>
          <a:off x="5969873" y="2222452"/>
          <a:ext cx="3779324" cy="326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id="{C458AD33-D04D-8B4A-90E4-6DB8C3EEFA6E}"/>
              </a:ext>
            </a:extLst>
          </p:cNvPr>
          <p:cNvSpPr/>
          <p:nvPr/>
        </p:nvSpPr>
        <p:spPr>
          <a:xfrm>
            <a:off x="9407618" y="3432580"/>
            <a:ext cx="107346" cy="39071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85FB08F-FDEC-E540-9336-A026385FA4A8}"/>
              </a:ext>
            </a:extLst>
          </p:cNvPr>
          <p:cNvSpPr/>
          <p:nvPr/>
        </p:nvSpPr>
        <p:spPr>
          <a:xfrm>
            <a:off x="9407618" y="4314249"/>
            <a:ext cx="107346" cy="15342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37B83-FF67-1043-A787-4251CC9100A2}"/>
              </a:ext>
            </a:extLst>
          </p:cNvPr>
          <p:cNvSpPr txBox="1"/>
          <p:nvPr/>
        </p:nvSpPr>
        <p:spPr>
          <a:xfrm>
            <a:off x="9515319" y="3429000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non-DNA-bound states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356FE-9843-7E45-937E-1D5743B90FF7}"/>
              </a:ext>
            </a:extLst>
          </p:cNvPr>
          <p:cNvSpPr txBox="1"/>
          <p:nvPr/>
        </p:nvSpPr>
        <p:spPr>
          <a:xfrm>
            <a:off x="9515319" y="4186062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DNA-bound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B79E5-94FD-4047-8EEB-E87D86D07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119" y="287867"/>
            <a:ext cx="180504" cy="6929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782B824-6443-104B-9CE5-DA0DA1546E02}"/>
              </a:ext>
            </a:extLst>
          </p:cNvPr>
          <p:cNvSpPr/>
          <p:nvPr/>
        </p:nvSpPr>
        <p:spPr>
          <a:xfrm>
            <a:off x="2638498" y="328067"/>
            <a:ext cx="174504" cy="607273"/>
          </a:xfrm>
          <a:custGeom>
            <a:avLst/>
            <a:gdLst>
              <a:gd name="connsiteX0" fmla="*/ 20940 w 174504"/>
              <a:gd name="connsiteY0" fmla="*/ 0 h 607273"/>
              <a:gd name="connsiteX1" fmla="*/ 125642 w 174504"/>
              <a:gd name="connsiteY1" fmla="*/ 55841 h 607273"/>
              <a:gd name="connsiteX2" fmla="*/ 139603 w 174504"/>
              <a:gd name="connsiteY2" fmla="*/ 41881 h 607273"/>
              <a:gd name="connsiteX3" fmla="*/ 125642 w 174504"/>
              <a:gd name="connsiteY3" fmla="*/ 27921 h 607273"/>
              <a:gd name="connsiteX4" fmla="*/ 69801 w 174504"/>
              <a:gd name="connsiteY4" fmla="*/ 34901 h 607273"/>
              <a:gd name="connsiteX5" fmla="*/ 55841 w 174504"/>
              <a:gd name="connsiteY5" fmla="*/ 55841 h 607273"/>
              <a:gd name="connsiteX6" fmla="*/ 41881 w 174504"/>
              <a:gd name="connsiteY6" fmla="*/ 97722 h 607273"/>
              <a:gd name="connsiteX7" fmla="*/ 62821 w 174504"/>
              <a:gd name="connsiteY7" fmla="*/ 202425 h 607273"/>
              <a:gd name="connsiteX8" fmla="*/ 83762 w 174504"/>
              <a:gd name="connsiteY8" fmla="*/ 209405 h 607273"/>
              <a:gd name="connsiteX9" fmla="*/ 104702 w 174504"/>
              <a:gd name="connsiteY9" fmla="*/ 223365 h 607273"/>
              <a:gd name="connsiteX10" fmla="*/ 174504 w 174504"/>
              <a:gd name="connsiteY10" fmla="*/ 223365 h 607273"/>
              <a:gd name="connsiteX11" fmla="*/ 167523 w 174504"/>
              <a:gd name="connsiteY11" fmla="*/ 188464 h 607273"/>
              <a:gd name="connsiteX12" fmla="*/ 76781 w 174504"/>
              <a:gd name="connsiteY12" fmla="*/ 202425 h 607273"/>
              <a:gd name="connsiteX13" fmla="*/ 69801 w 174504"/>
              <a:gd name="connsiteY13" fmla="*/ 223365 h 607273"/>
              <a:gd name="connsiteX14" fmla="*/ 55841 w 174504"/>
              <a:gd name="connsiteY14" fmla="*/ 244306 h 607273"/>
              <a:gd name="connsiteX15" fmla="*/ 76781 w 174504"/>
              <a:gd name="connsiteY15" fmla="*/ 321087 h 607273"/>
              <a:gd name="connsiteX16" fmla="*/ 90742 w 174504"/>
              <a:gd name="connsiteY16" fmla="*/ 335048 h 607273"/>
              <a:gd name="connsiteX17" fmla="*/ 125642 w 174504"/>
              <a:gd name="connsiteY17" fmla="*/ 369948 h 607273"/>
              <a:gd name="connsiteX18" fmla="*/ 139603 w 174504"/>
              <a:gd name="connsiteY18" fmla="*/ 390889 h 607273"/>
              <a:gd name="connsiteX19" fmla="*/ 132623 w 174504"/>
              <a:gd name="connsiteY19" fmla="*/ 446730 h 607273"/>
              <a:gd name="connsiteX20" fmla="*/ 111682 w 174504"/>
              <a:gd name="connsiteY20" fmla="*/ 453710 h 607273"/>
              <a:gd name="connsiteX21" fmla="*/ 62821 w 174504"/>
              <a:gd name="connsiteY21" fmla="*/ 467670 h 607273"/>
              <a:gd name="connsiteX22" fmla="*/ 83762 w 174504"/>
              <a:gd name="connsiteY22" fmla="*/ 565393 h 607273"/>
              <a:gd name="connsiteX23" fmla="*/ 104702 w 174504"/>
              <a:gd name="connsiteY23" fmla="*/ 579353 h 607273"/>
              <a:gd name="connsiteX24" fmla="*/ 132623 w 174504"/>
              <a:gd name="connsiteY24" fmla="*/ 572373 h 607273"/>
              <a:gd name="connsiteX25" fmla="*/ 125642 w 174504"/>
              <a:gd name="connsiteY25" fmla="*/ 551432 h 607273"/>
              <a:gd name="connsiteX26" fmla="*/ 104702 w 174504"/>
              <a:gd name="connsiteY26" fmla="*/ 530492 h 607273"/>
              <a:gd name="connsiteX27" fmla="*/ 90742 w 174504"/>
              <a:gd name="connsiteY27" fmla="*/ 509551 h 607273"/>
              <a:gd name="connsiteX28" fmla="*/ 48861 w 174504"/>
              <a:gd name="connsiteY28" fmla="*/ 488611 h 607273"/>
              <a:gd name="connsiteX29" fmla="*/ 6980 w 174504"/>
              <a:gd name="connsiteY29" fmla="*/ 523512 h 607273"/>
              <a:gd name="connsiteX30" fmla="*/ 0 w 174504"/>
              <a:gd name="connsiteY30" fmla="*/ 544452 h 607273"/>
              <a:gd name="connsiteX31" fmla="*/ 6980 w 174504"/>
              <a:gd name="connsiteY31" fmla="*/ 607273 h 60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4504" h="607273" extrusionOk="0">
                <a:moveTo>
                  <a:pt x="20940" y="0"/>
                </a:moveTo>
                <a:cubicBezTo>
                  <a:pt x="90380" y="70739"/>
                  <a:pt x="50326" y="69276"/>
                  <a:pt x="125642" y="55841"/>
                </a:cubicBezTo>
                <a:cubicBezTo>
                  <a:pt x="131039" y="51344"/>
                  <a:pt x="139101" y="48478"/>
                  <a:pt x="139603" y="41881"/>
                </a:cubicBezTo>
                <a:cubicBezTo>
                  <a:pt x="138503" y="36374"/>
                  <a:pt x="132161" y="28736"/>
                  <a:pt x="125642" y="27921"/>
                </a:cubicBezTo>
                <a:cubicBezTo>
                  <a:pt x="105986" y="25513"/>
                  <a:pt x="91278" y="33942"/>
                  <a:pt x="69801" y="34901"/>
                </a:cubicBezTo>
                <a:cubicBezTo>
                  <a:pt x="66988" y="42099"/>
                  <a:pt x="59706" y="47233"/>
                  <a:pt x="55841" y="55841"/>
                </a:cubicBezTo>
                <a:cubicBezTo>
                  <a:pt x="49864" y="69288"/>
                  <a:pt x="41880" y="97723"/>
                  <a:pt x="41881" y="97722"/>
                </a:cubicBezTo>
                <a:cubicBezTo>
                  <a:pt x="43890" y="124565"/>
                  <a:pt x="23938" y="188277"/>
                  <a:pt x="62821" y="202425"/>
                </a:cubicBezTo>
                <a:cubicBezTo>
                  <a:pt x="70379" y="206910"/>
                  <a:pt x="78158" y="207409"/>
                  <a:pt x="83762" y="209405"/>
                </a:cubicBezTo>
                <a:cubicBezTo>
                  <a:pt x="90153" y="213963"/>
                  <a:pt x="98228" y="220455"/>
                  <a:pt x="104702" y="223365"/>
                </a:cubicBezTo>
                <a:cubicBezTo>
                  <a:pt x="132339" y="237741"/>
                  <a:pt x="139617" y="229081"/>
                  <a:pt x="174504" y="223365"/>
                </a:cubicBezTo>
                <a:cubicBezTo>
                  <a:pt x="172693" y="212525"/>
                  <a:pt x="180375" y="194603"/>
                  <a:pt x="167523" y="188464"/>
                </a:cubicBezTo>
                <a:cubicBezTo>
                  <a:pt x="144032" y="177033"/>
                  <a:pt x="103985" y="192382"/>
                  <a:pt x="76781" y="202425"/>
                </a:cubicBezTo>
                <a:cubicBezTo>
                  <a:pt x="73567" y="209551"/>
                  <a:pt x="72079" y="216086"/>
                  <a:pt x="69801" y="223365"/>
                </a:cubicBezTo>
                <a:cubicBezTo>
                  <a:pt x="65531" y="230832"/>
                  <a:pt x="56285" y="235307"/>
                  <a:pt x="55841" y="244306"/>
                </a:cubicBezTo>
                <a:cubicBezTo>
                  <a:pt x="52835" y="276610"/>
                  <a:pt x="54366" y="298782"/>
                  <a:pt x="76781" y="321087"/>
                </a:cubicBezTo>
                <a:cubicBezTo>
                  <a:pt x="80401" y="327104"/>
                  <a:pt x="86784" y="330023"/>
                  <a:pt x="90742" y="335048"/>
                </a:cubicBezTo>
                <a:cubicBezTo>
                  <a:pt x="117170" y="372172"/>
                  <a:pt x="93184" y="343976"/>
                  <a:pt x="125642" y="369948"/>
                </a:cubicBezTo>
                <a:cubicBezTo>
                  <a:pt x="129636" y="377976"/>
                  <a:pt x="137278" y="382617"/>
                  <a:pt x="139603" y="390889"/>
                </a:cubicBezTo>
                <a:cubicBezTo>
                  <a:pt x="142231" y="411410"/>
                  <a:pt x="137796" y="430878"/>
                  <a:pt x="132623" y="446730"/>
                </a:cubicBezTo>
                <a:cubicBezTo>
                  <a:pt x="129830" y="452337"/>
                  <a:pt x="118095" y="451652"/>
                  <a:pt x="111682" y="453710"/>
                </a:cubicBezTo>
                <a:cubicBezTo>
                  <a:pt x="52536" y="473140"/>
                  <a:pt x="111604" y="455244"/>
                  <a:pt x="62821" y="467670"/>
                </a:cubicBezTo>
                <a:cubicBezTo>
                  <a:pt x="66160" y="530435"/>
                  <a:pt x="48163" y="535633"/>
                  <a:pt x="83762" y="565393"/>
                </a:cubicBezTo>
                <a:cubicBezTo>
                  <a:pt x="91831" y="571110"/>
                  <a:pt x="97694" y="574112"/>
                  <a:pt x="104702" y="579353"/>
                </a:cubicBezTo>
                <a:cubicBezTo>
                  <a:pt x="115601" y="578029"/>
                  <a:pt x="126152" y="580205"/>
                  <a:pt x="132623" y="572373"/>
                </a:cubicBezTo>
                <a:cubicBezTo>
                  <a:pt x="136954" y="566748"/>
                  <a:pt x="129362" y="556415"/>
                  <a:pt x="125642" y="551432"/>
                </a:cubicBezTo>
                <a:cubicBezTo>
                  <a:pt x="121469" y="542241"/>
                  <a:pt x="111364" y="537480"/>
                  <a:pt x="104702" y="530492"/>
                </a:cubicBezTo>
                <a:cubicBezTo>
                  <a:pt x="98990" y="523916"/>
                  <a:pt x="97690" y="514484"/>
                  <a:pt x="90742" y="509551"/>
                </a:cubicBezTo>
                <a:cubicBezTo>
                  <a:pt x="76500" y="496420"/>
                  <a:pt x="66703" y="496488"/>
                  <a:pt x="48861" y="488611"/>
                </a:cubicBezTo>
                <a:cubicBezTo>
                  <a:pt x="35492" y="498499"/>
                  <a:pt x="17600" y="507872"/>
                  <a:pt x="6980" y="523512"/>
                </a:cubicBezTo>
                <a:cubicBezTo>
                  <a:pt x="4350" y="530050"/>
                  <a:pt x="1906" y="536099"/>
                  <a:pt x="0" y="544452"/>
                </a:cubicBezTo>
                <a:cubicBezTo>
                  <a:pt x="10956" y="602719"/>
                  <a:pt x="9410" y="584052"/>
                  <a:pt x="6980" y="607273"/>
                </a:cubicBezTo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0940 w 174504"/>
                      <a:gd name="connsiteY0" fmla="*/ 0 h 607273"/>
                      <a:gd name="connsiteX1" fmla="*/ 125642 w 174504"/>
                      <a:gd name="connsiteY1" fmla="*/ 55841 h 607273"/>
                      <a:gd name="connsiteX2" fmla="*/ 139603 w 174504"/>
                      <a:gd name="connsiteY2" fmla="*/ 41881 h 607273"/>
                      <a:gd name="connsiteX3" fmla="*/ 125642 w 174504"/>
                      <a:gd name="connsiteY3" fmla="*/ 27921 h 607273"/>
                      <a:gd name="connsiteX4" fmla="*/ 69801 w 174504"/>
                      <a:gd name="connsiteY4" fmla="*/ 34901 h 607273"/>
                      <a:gd name="connsiteX5" fmla="*/ 55841 w 174504"/>
                      <a:gd name="connsiteY5" fmla="*/ 55841 h 607273"/>
                      <a:gd name="connsiteX6" fmla="*/ 41881 w 174504"/>
                      <a:gd name="connsiteY6" fmla="*/ 97722 h 607273"/>
                      <a:gd name="connsiteX7" fmla="*/ 62821 w 174504"/>
                      <a:gd name="connsiteY7" fmla="*/ 202425 h 607273"/>
                      <a:gd name="connsiteX8" fmla="*/ 83762 w 174504"/>
                      <a:gd name="connsiteY8" fmla="*/ 209405 h 607273"/>
                      <a:gd name="connsiteX9" fmla="*/ 104702 w 174504"/>
                      <a:gd name="connsiteY9" fmla="*/ 223365 h 607273"/>
                      <a:gd name="connsiteX10" fmla="*/ 174504 w 174504"/>
                      <a:gd name="connsiteY10" fmla="*/ 223365 h 607273"/>
                      <a:gd name="connsiteX11" fmla="*/ 167523 w 174504"/>
                      <a:gd name="connsiteY11" fmla="*/ 188464 h 607273"/>
                      <a:gd name="connsiteX12" fmla="*/ 76781 w 174504"/>
                      <a:gd name="connsiteY12" fmla="*/ 202425 h 607273"/>
                      <a:gd name="connsiteX13" fmla="*/ 69801 w 174504"/>
                      <a:gd name="connsiteY13" fmla="*/ 223365 h 607273"/>
                      <a:gd name="connsiteX14" fmla="*/ 55841 w 174504"/>
                      <a:gd name="connsiteY14" fmla="*/ 244306 h 607273"/>
                      <a:gd name="connsiteX15" fmla="*/ 76781 w 174504"/>
                      <a:gd name="connsiteY15" fmla="*/ 321087 h 607273"/>
                      <a:gd name="connsiteX16" fmla="*/ 90742 w 174504"/>
                      <a:gd name="connsiteY16" fmla="*/ 335048 h 607273"/>
                      <a:gd name="connsiteX17" fmla="*/ 125642 w 174504"/>
                      <a:gd name="connsiteY17" fmla="*/ 369948 h 607273"/>
                      <a:gd name="connsiteX18" fmla="*/ 139603 w 174504"/>
                      <a:gd name="connsiteY18" fmla="*/ 390889 h 607273"/>
                      <a:gd name="connsiteX19" fmla="*/ 132623 w 174504"/>
                      <a:gd name="connsiteY19" fmla="*/ 446730 h 607273"/>
                      <a:gd name="connsiteX20" fmla="*/ 111682 w 174504"/>
                      <a:gd name="connsiteY20" fmla="*/ 453710 h 607273"/>
                      <a:gd name="connsiteX21" fmla="*/ 62821 w 174504"/>
                      <a:gd name="connsiteY21" fmla="*/ 467670 h 607273"/>
                      <a:gd name="connsiteX22" fmla="*/ 83762 w 174504"/>
                      <a:gd name="connsiteY22" fmla="*/ 565393 h 607273"/>
                      <a:gd name="connsiteX23" fmla="*/ 104702 w 174504"/>
                      <a:gd name="connsiteY23" fmla="*/ 579353 h 607273"/>
                      <a:gd name="connsiteX24" fmla="*/ 132623 w 174504"/>
                      <a:gd name="connsiteY24" fmla="*/ 572373 h 607273"/>
                      <a:gd name="connsiteX25" fmla="*/ 125642 w 174504"/>
                      <a:gd name="connsiteY25" fmla="*/ 551432 h 607273"/>
                      <a:gd name="connsiteX26" fmla="*/ 104702 w 174504"/>
                      <a:gd name="connsiteY26" fmla="*/ 530492 h 607273"/>
                      <a:gd name="connsiteX27" fmla="*/ 90742 w 174504"/>
                      <a:gd name="connsiteY27" fmla="*/ 509551 h 607273"/>
                      <a:gd name="connsiteX28" fmla="*/ 48861 w 174504"/>
                      <a:gd name="connsiteY28" fmla="*/ 488611 h 607273"/>
                      <a:gd name="connsiteX29" fmla="*/ 6980 w 174504"/>
                      <a:gd name="connsiteY29" fmla="*/ 523512 h 607273"/>
                      <a:gd name="connsiteX30" fmla="*/ 0 w 174504"/>
                      <a:gd name="connsiteY30" fmla="*/ 544452 h 607273"/>
                      <a:gd name="connsiteX31" fmla="*/ 6980 w 174504"/>
                      <a:gd name="connsiteY31" fmla="*/ 607273 h 6072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174504" h="607273">
                        <a:moveTo>
                          <a:pt x="20940" y="0"/>
                        </a:moveTo>
                        <a:cubicBezTo>
                          <a:pt x="93769" y="72829"/>
                          <a:pt x="54550" y="67691"/>
                          <a:pt x="125642" y="55841"/>
                        </a:cubicBezTo>
                        <a:cubicBezTo>
                          <a:pt x="130296" y="51188"/>
                          <a:pt x="139603" y="48462"/>
                          <a:pt x="139603" y="41881"/>
                        </a:cubicBezTo>
                        <a:cubicBezTo>
                          <a:pt x="139603" y="35300"/>
                          <a:pt x="132190" y="28576"/>
                          <a:pt x="125642" y="27921"/>
                        </a:cubicBezTo>
                        <a:cubicBezTo>
                          <a:pt x="106977" y="26055"/>
                          <a:pt x="88415" y="32574"/>
                          <a:pt x="69801" y="34901"/>
                        </a:cubicBezTo>
                        <a:cubicBezTo>
                          <a:pt x="65148" y="41881"/>
                          <a:pt x="59248" y="48175"/>
                          <a:pt x="55841" y="55841"/>
                        </a:cubicBezTo>
                        <a:cubicBezTo>
                          <a:pt x="49865" y="69288"/>
                          <a:pt x="41881" y="97722"/>
                          <a:pt x="41881" y="97722"/>
                        </a:cubicBezTo>
                        <a:cubicBezTo>
                          <a:pt x="44100" y="126563"/>
                          <a:pt x="28553" y="181864"/>
                          <a:pt x="62821" y="202425"/>
                        </a:cubicBezTo>
                        <a:cubicBezTo>
                          <a:pt x="69130" y="206211"/>
                          <a:pt x="76782" y="207078"/>
                          <a:pt x="83762" y="209405"/>
                        </a:cubicBezTo>
                        <a:cubicBezTo>
                          <a:pt x="90742" y="214058"/>
                          <a:pt x="97199" y="219613"/>
                          <a:pt x="104702" y="223365"/>
                        </a:cubicBezTo>
                        <a:cubicBezTo>
                          <a:pt x="131775" y="236901"/>
                          <a:pt x="139547" y="228359"/>
                          <a:pt x="174504" y="223365"/>
                        </a:cubicBezTo>
                        <a:cubicBezTo>
                          <a:pt x="172177" y="211731"/>
                          <a:pt x="178673" y="192519"/>
                          <a:pt x="167523" y="188464"/>
                        </a:cubicBezTo>
                        <a:cubicBezTo>
                          <a:pt x="141701" y="179074"/>
                          <a:pt x="103762" y="193430"/>
                          <a:pt x="76781" y="202425"/>
                        </a:cubicBezTo>
                        <a:cubicBezTo>
                          <a:pt x="74454" y="209405"/>
                          <a:pt x="73091" y="216784"/>
                          <a:pt x="69801" y="223365"/>
                        </a:cubicBezTo>
                        <a:cubicBezTo>
                          <a:pt x="66049" y="230869"/>
                          <a:pt x="56601" y="235951"/>
                          <a:pt x="55841" y="244306"/>
                        </a:cubicBezTo>
                        <a:cubicBezTo>
                          <a:pt x="52533" y="280690"/>
                          <a:pt x="57482" y="296963"/>
                          <a:pt x="76781" y="321087"/>
                        </a:cubicBezTo>
                        <a:cubicBezTo>
                          <a:pt x="80892" y="326226"/>
                          <a:pt x="86631" y="329909"/>
                          <a:pt x="90742" y="335048"/>
                        </a:cubicBezTo>
                        <a:cubicBezTo>
                          <a:pt x="117333" y="368286"/>
                          <a:pt x="89744" y="346016"/>
                          <a:pt x="125642" y="369948"/>
                        </a:cubicBezTo>
                        <a:cubicBezTo>
                          <a:pt x="130296" y="376928"/>
                          <a:pt x="138843" y="382534"/>
                          <a:pt x="139603" y="390889"/>
                        </a:cubicBezTo>
                        <a:cubicBezTo>
                          <a:pt x="141302" y="409570"/>
                          <a:pt x="140242" y="429588"/>
                          <a:pt x="132623" y="446730"/>
                        </a:cubicBezTo>
                        <a:cubicBezTo>
                          <a:pt x="129635" y="453454"/>
                          <a:pt x="118757" y="451689"/>
                          <a:pt x="111682" y="453710"/>
                        </a:cubicBezTo>
                        <a:cubicBezTo>
                          <a:pt x="50329" y="471239"/>
                          <a:pt x="113031" y="450934"/>
                          <a:pt x="62821" y="467670"/>
                        </a:cubicBezTo>
                        <a:cubicBezTo>
                          <a:pt x="67780" y="527183"/>
                          <a:pt x="50593" y="538857"/>
                          <a:pt x="83762" y="565393"/>
                        </a:cubicBezTo>
                        <a:cubicBezTo>
                          <a:pt x="90313" y="570634"/>
                          <a:pt x="97722" y="574700"/>
                          <a:pt x="104702" y="579353"/>
                        </a:cubicBezTo>
                        <a:cubicBezTo>
                          <a:pt x="114009" y="577026"/>
                          <a:pt x="126867" y="580048"/>
                          <a:pt x="132623" y="572373"/>
                        </a:cubicBezTo>
                        <a:cubicBezTo>
                          <a:pt x="137038" y="566487"/>
                          <a:pt x="129724" y="557554"/>
                          <a:pt x="125642" y="551432"/>
                        </a:cubicBezTo>
                        <a:cubicBezTo>
                          <a:pt x="120166" y="543219"/>
                          <a:pt x="111021" y="538075"/>
                          <a:pt x="104702" y="530492"/>
                        </a:cubicBezTo>
                        <a:cubicBezTo>
                          <a:pt x="99331" y="524047"/>
                          <a:pt x="96674" y="515483"/>
                          <a:pt x="90742" y="509551"/>
                        </a:cubicBezTo>
                        <a:cubicBezTo>
                          <a:pt x="77212" y="496021"/>
                          <a:pt x="65891" y="494288"/>
                          <a:pt x="48861" y="488611"/>
                        </a:cubicBezTo>
                        <a:cubicBezTo>
                          <a:pt x="33407" y="498913"/>
                          <a:pt x="17730" y="507386"/>
                          <a:pt x="6980" y="523512"/>
                        </a:cubicBezTo>
                        <a:cubicBezTo>
                          <a:pt x="2899" y="529634"/>
                          <a:pt x="2327" y="537472"/>
                          <a:pt x="0" y="544452"/>
                        </a:cubicBezTo>
                        <a:cubicBezTo>
                          <a:pt x="7269" y="602602"/>
                          <a:pt x="6980" y="581534"/>
                          <a:pt x="6980" y="607273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326E640-A8A2-754C-AAC1-63149C67261F}"/>
              </a:ext>
            </a:extLst>
          </p:cNvPr>
          <p:cNvSpPr/>
          <p:nvPr/>
        </p:nvSpPr>
        <p:spPr>
          <a:xfrm>
            <a:off x="2952604" y="523511"/>
            <a:ext cx="131906" cy="132623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0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BCC63-D96A-7A47-A129-0BB0B5355D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515183"/>
              </p:ext>
            </p:extLst>
          </p:nvPr>
        </p:nvGraphicFramePr>
        <p:xfrm>
          <a:off x="6001914" y="2162872"/>
          <a:ext cx="3738423" cy="3282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35BEBF98-0F89-2F43-B23F-A6B0BC1BDB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399" y="829733"/>
            <a:ext cx="5849159" cy="50475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C80F95-420D-C949-B67D-4AD9774450FF}"/>
              </a:ext>
            </a:extLst>
          </p:cNvPr>
          <p:cNvSpPr/>
          <p:nvPr/>
        </p:nvSpPr>
        <p:spPr>
          <a:xfrm>
            <a:off x="7573158" y="2739310"/>
            <a:ext cx="791907" cy="444153"/>
          </a:xfrm>
          <a:prstGeom prst="roundRect">
            <a:avLst/>
          </a:prstGeom>
          <a:solidFill>
            <a:srgbClr val="FF4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45B4B-E3FC-9C41-AB61-3F4B1CFE5768}"/>
              </a:ext>
            </a:extLst>
          </p:cNvPr>
          <p:cNvSpPr txBox="1"/>
          <p:nvPr/>
        </p:nvSpPr>
        <p:spPr>
          <a:xfrm>
            <a:off x="5093161" y="98076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IPTG-bound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0856-73F0-C94F-9A5C-A92747CBEE87}"/>
              </a:ext>
            </a:extLst>
          </p:cNvPr>
          <p:cNvSpPr txBox="1"/>
          <p:nvPr/>
        </p:nvSpPr>
        <p:spPr>
          <a:xfrm>
            <a:off x="5093160" y="125423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CD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DNA-bound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4CA6-2F0D-9449-B575-222FE0CB8958}"/>
              </a:ext>
            </a:extLst>
          </p:cNvPr>
          <p:cNvSpPr txBox="1"/>
          <p:nvPr/>
        </p:nvSpPr>
        <p:spPr>
          <a:xfrm>
            <a:off x="5544029" y="1527699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all heavy atom RMSD, C-term. subdomain: 0.66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458AD33-D04D-8B4A-90E4-6DB8C3EEFA6E}"/>
              </a:ext>
            </a:extLst>
          </p:cNvPr>
          <p:cNvSpPr/>
          <p:nvPr/>
        </p:nvSpPr>
        <p:spPr>
          <a:xfrm>
            <a:off x="9407618" y="3500311"/>
            <a:ext cx="107346" cy="39071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37B83-FF67-1043-A787-4251CC9100A2}"/>
              </a:ext>
            </a:extLst>
          </p:cNvPr>
          <p:cNvSpPr txBox="1"/>
          <p:nvPr/>
        </p:nvSpPr>
        <p:spPr>
          <a:xfrm>
            <a:off x="9515319" y="3496731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apo &amp; inducers</a:t>
            </a:r>
          </a:p>
        </p:txBody>
      </p:sp>
    </p:spTree>
    <p:extLst>
      <p:ext uri="{BB962C8B-B14F-4D97-AF65-F5344CB8AC3E}">
        <p14:creationId xmlns:p14="http://schemas.microsoft.com/office/powerpoint/2010/main" val="139909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6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044319"/>
              </p:ext>
            </p:extLst>
          </p:nvPr>
        </p:nvGraphicFramePr>
        <p:xfrm>
          <a:off x="6070350" y="2126296"/>
          <a:ext cx="3764463" cy="3317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D6BDA41-1E20-0945-A4FF-4A239729C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585" y="795866"/>
            <a:ext cx="5781284" cy="508136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C80F95-420D-C949-B67D-4AD9774450FF}"/>
              </a:ext>
            </a:extLst>
          </p:cNvPr>
          <p:cNvSpPr/>
          <p:nvPr/>
        </p:nvSpPr>
        <p:spPr>
          <a:xfrm>
            <a:off x="7315202" y="2705444"/>
            <a:ext cx="1320800" cy="444153"/>
          </a:xfrm>
          <a:prstGeom prst="roundRect">
            <a:avLst/>
          </a:prstGeom>
          <a:solidFill>
            <a:srgbClr val="FF40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45B4B-E3FC-9C41-AB61-3F4B1CFE5768}"/>
              </a:ext>
            </a:extLst>
          </p:cNvPr>
          <p:cNvSpPr txBox="1"/>
          <p:nvPr/>
        </p:nvSpPr>
        <p:spPr>
          <a:xfrm>
            <a:off x="5093161" y="98076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IPTG-bound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0856-73F0-C94F-9A5C-A92747CBEE87}"/>
              </a:ext>
            </a:extLst>
          </p:cNvPr>
          <p:cNvSpPr txBox="1"/>
          <p:nvPr/>
        </p:nvSpPr>
        <p:spPr>
          <a:xfrm>
            <a:off x="5093160" y="125423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CD1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DNA-bound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C4CA6-2F0D-9449-B575-222FE0CB8958}"/>
              </a:ext>
            </a:extLst>
          </p:cNvPr>
          <p:cNvSpPr txBox="1"/>
          <p:nvPr/>
        </p:nvSpPr>
        <p:spPr>
          <a:xfrm>
            <a:off x="5544029" y="1527699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all heavy atom RMSD, C-term. subdomain: 0.66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458AD33-D04D-8B4A-90E4-6DB8C3EEFA6E}"/>
              </a:ext>
            </a:extLst>
          </p:cNvPr>
          <p:cNvSpPr/>
          <p:nvPr/>
        </p:nvSpPr>
        <p:spPr>
          <a:xfrm>
            <a:off x="9441484" y="3906712"/>
            <a:ext cx="107346" cy="39071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437B83-FF67-1043-A787-4251CC9100A2}"/>
              </a:ext>
            </a:extLst>
          </p:cNvPr>
          <p:cNvSpPr txBox="1"/>
          <p:nvPr/>
        </p:nvSpPr>
        <p:spPr>
          <a:xfrm>
            <a:off x="9549185" y="3903132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DNA-bound states</a:t>
            </a:r>
          </a:p>
        </p:txBody>
      </p:sp>
    </p:spTree>
    <p:extLst>
      <p:ext uri="{BB962C8B-B14F-4D97-AF65-F5344CB8AC3E}">
        <p14:creationId xmlns:p14="http://schemas.microsoft.com/office/powerpoint/2010/main" val="193463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BDD2B6-7895-684A-8639-F5A8A04B122E}"/>
              </a:ext>
            </a:extLst>
          </p:cNvPr>
          <p:cNvSpPr txBox="1"/>
          <p:nvPr/>
        </p:nvSpPr>
        <p:spPr>
          <a:xfrm>
            <a:off x="556388" y="1326862"/>
            <a:ext cx="4358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states with the strongest opposite effects on gene expression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ONPF-DNA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(no transcription)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(transcription).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much more rigid in the ONPF-DNA state. Binding a large DNA molecule is stabilizing.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there are 3 structural regions that are more rigid in the IPTG state, shown in </a:t>
            </a:r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magenta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rigidification of these secondary structures required for inducing gene expression?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FCF62-920E-FB4F-8C1D-A5686C83E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0120" y="1281142"/>
            <a:ext cx="3208203" cy="2835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F83E0-CF9D-B84F-A809-63BA013527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2884" y="2927062"/>
            <a:ext cx="3911408" cy="32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13EC88-FC7D-1840-87C6-052864FF0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1" t="1282" r="908" b="1282"/>
          <a:stretch/>
        </p:blipFill>
        <p:spPr>
          <a:xfrm>
            <a:off x="1254369" y="400817"/>
            <a:ext cx="3012832" cy="2747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2DB52D-0CD6-AB4B-96D5-0D9E79084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5" t="1282" r="1267" b="1282"/>
          <a:stretch/>
        </p:blipFill>
        <p:spPr>
          <a:xfrm>
            <a:off x="4552460" y="400817"/>
            <a:ext cx="2985477" cy="2747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8FF0FE-A45B-CD4E-9756-1B573B83A5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7" t="1275" r="1341" b="1725"/>
          <a:stretch/>
        </p:blipFill>
        <p:spPr>
          <a:xfrm>
            <a:off x="7819292" y="400817"/>
            <a:ext cx="2985477" cy="274710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EA5256-E600-674F-BBF4-06D9FC1B6FDF}"/>
              </a:ext>
            </a:extLst>
          </p:cNvPr>
          <p:cNvCxnSpPr/>
          <p:nvPr/>
        </p:nvCxnSpPr>
        <p:spPr>
          <a:xfrm flipH="1">
            <a:off x="1543414" y="1124071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183D24-6597-5D4E-945E-EF513CD6F412}"/>
              </a:ext>
            </a:extLst>
          </p:cNvPr>
          <p:cNvCxnSpPr/>
          <p:nvPr/>
        </p:nvCxnSpPr>
        <p:spPr>
          <a:xfrm flipH="1">
            <a:off x="2027794" y="1503615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924489-A961-704E-B0C9-E5C68AAEEB69}"/>
              </a:ext>
            </a:extLst>
          </p:cNvPr>
          <p:cNvCxnSpPr/>
          <p:nvPr/>
        </p:nvCxnSpPr>
        <p:spPr>
          <a:xfrm flipH="1">
            <a:off x="4817587" y="1124071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FF38C-59B7-3A44-80E9-5EAB214F692E}"/>
              </a:ext>
            </a:extLst>
          </p:cNvPr>
          <p:cNvCxnSpPr/>
          <p:nvPr/>
        </p:nvCxnSpPr>
        <p:spPr>
          <a:xfrm flipH="1">
            <a:off x="5301967" y="1503615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65A1F6-3BA4-DF43-94A0-CA6F9BD11074}"/>
              </a:ext>
            </a:extLst>
          </p:cNvPr>
          <p:cNvCxnSpPr/>
          <p:nvPr/>
        </p:nvCxnSpPr>
        <p:spPr>
          <a:xfrm flipH="1">
            <a:off x="8103409" y="1124071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DC2625-7F91-2A44-8EC2-71D11862292D}"/>
              </a:ext>
            </a:extLst>
          </p:cNvPr>
          <p:cNvCxnSpPr/>
          <p:nvPr/>
        </p:nvCxnSpPr>
        <p:spPr>
          <a:xfrm flipH="1">
            <a:off x="8587789" y="1503615"/>
            <a:ext cx="1916163" cy="1555063"/>
          </a:xfrm>
          <a:prstGeom prst="line">
            <a:avLst/>
          </a:prstGeom>
          <a:ln>
            <a:solidFill>
              <a:srgbClr val="FF0000">
                <a:alpha val="50588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77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7718</TotalTime>
  <Words>199</Words>
  <Application>Microsoft Macintosh PowerPoint</Application>
  <PresentationFormat>Widescreen</PresentationFormat>
  <Paragraphs>50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Mapping functional conformations of the lac repressor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Azam, Anum</dc:creator>
  <cp:lastModifiedBy>Azam, Anum</cp:lastModifiedBy>
  <cp:revision>57</cp:revision>
  <dcterms:created xsi:type="dcterms:W3CDTF">2020-09-23T17:02:26Z</dcterms:created>
  <dcterms:modified xsi:type="dcterms:W3CDTF">2020-09-29T02:23:49Z</dcterms:modified>
</cp:coreProperties>
</file>